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5" r:id="rId2"/>
    <p:sldId id="320" r:id="rId3"/>
    <p:sldId id="321" r:id="rId4"/>
  </p:sldIdLst>
  <p:sldSz cx="12188825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107" d="100"/>
          <a:sy n="107" d="100"/>
        </p:scale>
        <p:origin x="672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1/2/2024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3480" y="6400800"/>
            <a:ext cx="517213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97C4B-3BF7-CCFB-E9DD-498401F5A19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92279" y="6431212"/>
            <a:ext cx="1058801" cy="2823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413E2C-A0B8-A0FA-A2F3-A939270B2F5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41346" y="6434198"/>
            <a:ext cx="1036468" cy="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terprise-architecture.org/products/essential-open-source/essential-os-download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on Essential Enterprise Architecture Tool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Opening and 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C255E-44AE-E40D-EE81-0662DC624725}"/>
              </a:ext>
            </a:extLst>
          </p:cNvPr>
          <p:cNvSpPr txBox="1"/>
          <p:nvPr/>
        </p:nvSpPr>
        <p:spPr>
          <a:xfrm>
            <a:off x="417422" y="484257"/>
            <a:ext cx="14574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001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BD2F-CE87-97A6-870F-9514ECF8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15752"/>
          </a:xfrm>
        </p:spPr>
        <p:txBody>
          <a:bodyPr/>
          <a:lstStyle/>
          <a:p>
            <a:r>
              <a:rPr lang="en-US" dirty="0"/>
              <a:t>Positioning of Essential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E575E9-80E7-E2F6-9760-EC97529EC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1" y="1221327"/>
            <a:ext cx="8316417" cy="4991177"/>
          </a:xfrm>
        </p:spPr>
      </p:pic>
    </p:spTree>
    <p:extLst>
      <p:ext uri="{BB962C8B-B14F-4D97-AF65-F5344CB8AC3E}">
        <p14:creationId xmlns:p14="http://schemas.microsoft.com/office/powerpoint/2010/main" val="221646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5E2C21-BD5B-5531-A5DC-4B02AEBFA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Essential Open-Source Packages Download and Installation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350C1A0-00B0-9ADD-1DCD-B3FB66BD3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4669159" cy="1219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hlinkClick r:id="rId2"/>
              </a:rPr>
              <a:t>https://enterprise-architecture.org/products/essential-open-source/essential-os-download/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838CE-870E-50F7-BB55-400826529519}"/>
              </a:ext>
            </a:extLst>
          </p:cNvPr>
          <p:cNvSpPr txBox="1"/>
          <p:nvPr/>
        </p:nvSpPr>
        <p:spPr>
          <a:xfrm>
            <a:off x="363721" y="484257"/>
            <a:ext cx="1564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38DEF7-2F80-F003-9893-AC3597113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88" y="3901896"/>
            <a:ext cx="5556321" cy="2302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335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736</TotalTime>
  <Words>32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ADLaM Display</vt:lpstr>
      <vt:lpstr>Arial</vt:lpstr>
      <vt:lpstr>Corbel</vt:lpstr>
      <vt:lpstr>Digital Blue Tunnel 16x9</vt:lpstr>
      <vt:lpstr>Practice on Essential Enterprise Architecture Tool</vt:lpstr>
      <vt:lpstr>Positioning of Essential </vt:lpstr>
      <vt:lpstr>Essential Open-Source Packages Download and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on Essential Enterprise Architecture Tool</dc:title>
  <dc:creator>Zhao Xiaoqi</dc:creator>
  <cp:lastModifiedBy>Zhao Xiaoqi</cp:lastModifiedBy>
  <cp:revision>4</cp:revision>
  <dcterms:created xsi:type="dcterms:W3CDTF">2024-01-03T01:44:36Z</dcterms:created>
  <dcterms:modified xsi:type="dcterms:W3CDTF">2024-01-03T14:23:03Z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19540963-e559-4020-8a90-fe8a502c2801_Enabled">
    <vt:lpwstr>true</vt:lpwstr>
  </property>
  <property fmtid="{D5CDD505-2E9C-101B-9397-08002B2CF9AE}" pid="9" name="MSIP_Label_19540963-e559-4020-8a90-fe8a502c2801_SetDate">
    <vt:lpwstr>2024-01-03T01:45:35Z</vt:lpwstr>
  </property>
  <property fmtid="{D5CDD505-2E9C-101B-9397-08002B2CF9AE}" pid="10" name="MSIP_Label_19540963-e559-4020-8a90-fe8a502c2801_Method">
    <vt:lpwstr>Standard</vt:lpwstr>
  </property>
  <property fmtid="{D5CDD505-2E9C-101B-9397-08002B2CF9AE}" pid="11" name="MSIP_Label_19540963-e559-4020-8a90-fe8a502c2801_Name">
    <vt:lpwstr>19540963-e559-4020-8a90-fe8a502c2801</vt:lpwstr>
  </property>
  <property fmtid="{D5CDD505-2E9C-101B-9397-08002B2CF9AE}" pid="12" name="MSIP_Label_19540963-e559-4020-8a90-fe8a502c2801_SiteId">
    <vt:lpwstr>f25493ae-1c98-41d7-8a33-0be75f5fe603</vt:lpwstr>
  </property>
  <property fmtid="{D5CDD505-2E9C-101B-9397-08002B2CF9AE}" pid="13" name="MSIP_Label_19540963-e559-4020-8a90-fe8a502c2801_ActionId">
    <vt:lpwstr>9377624f-fbfd-494a-a952-26abfea98805</vt:lpwstr>
  </property>
  <property fmtid="{D5CDD505-2E9C-101B-9397-08002B2CF9AE}" pid="14" name="MSIP_Label_19540963-e559-4020-8a90-fe8a502c2801_ContentBits">
    <vt:lpwstr>0</vt:lpwstr>
  </property>
</Properties>
</file>