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48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CBE4B-13D2-8E3A-883D-75EFF1872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58473-F39F-E30E-CF25-131CBF8D7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D10EE-46B4-45AB-F7AA-4ACF4C4F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D9AD-E75E-470C-A788-0B514442F65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07510-9D4F-9733-CAED-FE618537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68D8C-FB70-ABA5-E7C8-94EC672F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A67B-D8E7-4642-90E6-E7443188B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9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BB61-FC4A-34A0-9AD9-A0A17BCA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C5A08-5948-1ABB-69CD-C04702D46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573A4-6F2B-F918-09CF-1145CED2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D9AD-E75E-470C-A788-0B514442F65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37EE5-C8E3-129D-8E63-1F334060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E12EA-5B7B-A087-8143-90608091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A67B-D8E7-4642-90E6-E7443188B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8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F8F5E7-F535-EF9A-30DD-AB2AF1562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23980-B1E7-270A-1A57-1DA99CF1E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43C2A-C603-B44C-2ED6-A426556F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D9AD-E75E-470C-A788-0B514442F65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421DF-47CE-17E5-B815-A4BCCF77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5EE6A-2746-12F0-1154-38E5B3C8C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A67B-D8E7-4642-90E6-E7443188B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8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7257-19F2-EE24-BB12-18C76E36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A1F79-1DD3-78D6-EE19-8D012179C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9DCF1-9878-6234-E655-3E40F9CE8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D9AD-E75E-470C-A788-0B514442F65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E5445-B8E0-AE88-D8B5-09A35036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40BE5-DC71-FE4D-E900-B7B592BB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A67B-D8E7-4642-90E6-E7443188B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8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A289-F6ED-2BE9-72DD-3E5D9FA8F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6509A-DEA9-123A-2CD3-B153E98A5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326D5-A63B-2373-1507-6E0A6E9E8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D9AD-E75E-470C-A788-0B514442F65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5D41C-22C2-7364-B73A-1EF34BEB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90CA1-CBC3-E906-91D5-1AF1C2AD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A67B-D8E7-4642-90E6-E7443188B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3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35E0-2FBC-6A98-2234-1F42E20B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F0263-CCB6-6878-BAB6-840A28D48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33BA3-287D-0C90-630E-BB24E89D9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70E20-261A-8152-37D0-84337AA6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D9AD-E75E-470C-A788-0B514442F65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B1C06-738B-08D8-4281-444EDD7A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BDE51-F2A9-2117-87AC-BAFA6F38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A67B-D8E7-4642-90E6-E7443188B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3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49B45-5CE8-4B22-B0DD-F5E86D39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F1536-DB9E-4BF8-1167-C71B113C0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93771-93E6-3CFB-5584-5C947C542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B4074-3F13-F398-7A59-ECE3E7ACA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6D5A61-53A6-59DB-EC42-B6F91344B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7EBD76-574F-B97B-8628-3D31E25D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D9AD-E75E-470C-A788-0B514442F65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87EA85-8679-5E3A-458F-3DBAA1B9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11A88-4715-7A78-4993-9F2F23948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A67B-D8E7-4642-90E6-E7443188B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9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49F81-944E-6084-3732-4278B838F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46F01-0136-6BBA-3B0C-05C7A7C6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D9AD-E75E-470C-A788-0B514442F65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FB3D0-B261-DDFF-0A73-CE4747B9E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39C74-D18D-CA87-C474-5F5AD9C2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A67B-D8E7-4642-90E6-E7443188B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4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905A18-83E6-E199-770C-C996FBF28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D9AD-E75E-470C-A788-0B514442F65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6985C-9585-769C-78E0-265F547F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0D09B-D748-18D9-4F33-416365C6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A67B-D8E7-4642-90E6-E7443188B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1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FAC0-8FB1-B601-380F-7BDB1C6EB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2657D-E7B2-6281-F6EF-29D3A436C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8C0D2-7ACD-0732-3C1B-5FA8C023A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682E6-423C-8994-F439-BCBA640A7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D9AD-E75E-470C-A788-0B514442F65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4DE82-A819-0D7C-012C-F0BABBD3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8ED84-8D6E-C2A0-A252-3E28781A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A67B-D8E7-4642-90E6-E7443188B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5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E1C4-4913-9427-3DA8-01E8598F0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D7158-3081-2F60-F874-A5E633232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D4BF1-3265-37EF-8EA9-3FE8EDE8F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DD64E-A85A-F857-435B-4AA999A00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D9AD-E75E-470C-A788-0B514442F65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169C3-7A16-860E-77BD-944BB14A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EE8D3-95C9-C5C7-36CE-0BC03DA7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A67B-D8E7-4642-90E6-E7443188B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2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FE92A-FF5D-E1BA-DC71-ABE6170AD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64659-F266-F3E1-E24A-4686BD9AA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526ED-D3A2-BD17-28BC-865F0673E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7CD9AD-E75E-470C-A788-0B514442F65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9918-8DA0-378C-9CB9-2C70BB7B5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7D990-F020-9962-7E8B-9C2AC3AE0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8FA67B-D8E7-4642-90E6-E7443188B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8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6A04FB41-34FD-A9F1-D6C3-4A43F2645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62" y="3246246"/>
            <a:ext cx="5766476" cy="3400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E6ADCE-6A8B-64BA-A83E-10ED7F6E9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819" y="331596"/>
            <a:ext cx="8290362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1</cp:revision>
  <dcterms:created xsi:type="dcterms:W3CDTF">2024-11-25T14:58:18Z</dcterms:created>
  <dcterms:modified xsi:type="dcterms:W3CDTF">2024-11-25T15:19:28Z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2024-11-25T14:59:16Z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63309416-9208-427e-ada2-ae99c988a27a</vt:lpwstr>
  </property>
  <property fmtid="{D5CDD505-2E9C-101B-9397-08002B2CF9AE}" pid="8" name="MSIP_Label_19540963-e559-4020-8a90-fe8a502c2801_ContentBits">
    <vt:lpwstr>0</vt:lpwstr>
  </property>
</Properties>
</file>