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3"/>
  </p:notesMasterIdLst>
  <p:handoutMasterIdLst>
    <p:handoutMasterId r:id="rId14"/>
  </p:handoutMasterIdLst>
  <p:sldIdLst>
    <p:sldId id="256" r:id="rId5"/>
    <p:sldId id="259" r:id="rId6"/>
    <p:sldId id="257" r:id="rId7"/>
    <p:sldId id="258" r:id="rId8"/>
    <p:sldId id="262" r:id="rId9"/>
    <p:sldId id="263" r:id="rId10"/>
    <p:sldId id="260"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598" autoAdjust="0"/>
  </p:normalViewPr>
  <p:slideViewPr>
    <p:cSldViewPr snapToGrid="0">
      <p:cViewPr varScale="1">
        <p:scale>
          <a:sx n="102" d="100"/>
          <a:sy n="102" d="100"/>
        </p:scale>
        <p:origin x="954" y="294"/>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2" d="100"/>
          <a:sy n="62" d="100"/>
        </p:scale>
        <p:origin x="3154"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EC026C9-4C52-4B60-A858-A50E4BE56DA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A6160113-35DB-4BB4-9269-631D6FEB5E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410D272-305C-421E-A9EF-95D63D599B42}" type="datetimeFigureOut">
              <a:rPr lang="en-US" smtClean="0"/>
              <a:t>3/1/2025</a:t>
            </a:fld>
            <a:endParaRPr lang="en-US" dirty="0"/>
          </a:p>
        </p:txBody>
      </p:sp>
      <p:sp>
        <p:nvSpPr>
          <p:cNvPr id="4" name="Footer Placeholder 3">
            <a:extLst>
              <a:ext uri="{FF2B5EF4-FFF2-40B4-BE49-F238E27FC236}">
                <a16:creationId xmlns:a16="http://schemas.microsoft.com/office/drawing/2014/main" id="{FF40E5BB-A291-4B94-8433-B9D3F16854C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5857D678-038E-42A6-961E-EAB034DB47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1DE7DFA-63CC-4ED7-B30E-ACF88B4B8932}" type="slidenum">
              <a:rPr lang="en-US" smtClean="0"/>
              <a:t>‹#›</a:t>
            </a:fld>
            <a:endParaRPr lang="en-US" dirty="0"/>
          </a:p>
        </p:txBody>
      </p:sp>
    </p:spTree>
    <p:extLst>
      <p:ext uri="{BB962C8B-B14F-4D97-AF65-F5344CB8AC3E}">
        <p14:creationId xmlns:p14="http://schemas.microsoft.com/office/powerpoint/2010/main" val="235009129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E16E63-7886-43BC-8DD4-4F14C3DD7360}" type="datetimeFigureOut">
              <a:rPr lang="en-US" smtClean="0"/>
              <a:t>3/1/2025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8C5307-140F-447F-BCBA-BB92E3A2906B}" type="slidenum">
              <a:rPr lang="en-US" smtClean="0"/>
              <a:t>‹#›</a:t>
            </a:fld>
            <a:endParaRPr lang="en-US" dirty="0"/>
          </a:p>
        </p:txBody>
      </p:sp>
    </p:spTree>
    <p:extLst>
      <p:ext uri="{BB962C8B-B14F-4D97-AF65-F5344CB8AC3E}">
        <p14:creationId xmlns:p14="http://schemas.microsoft.com/office/powerpoint/2010/main" val="1033154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4FD2957-8595-499F-896A-E9A0888D058B}"/>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Rectangle 8">
            <a:extLst>
              <a:ext uri="{FF2B5EF4-FFF2-40B4-BE49-F238E27FC236}">
                <a16:creationId xmlns:a16="http://schemas.microsoft.com/office/drawing/2014/main" id="{1C44A184-010C-483F-8B5A-3D1E7E6EF981}"/>
              </a:ext>
              <a:ext uri="{C183D7F6-B498-43B3-948B-1728B52AA6E4}">
                <adec:decorative xmlns:adec="http://schemas.microsoft.com/office/drawing/2017/decorative" val="1"/>
              </a:ext>
            </a:extLst>
          </p:cNvPr>
          <p:cNvSpPr/>
          <p:nvPr userDrawn="1"/>
        </p:nvSpPr>
        <p:spPr>
          <a:xfrm>
            <a:off x="1" y="0"/>
            <a:ext cx="81153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10" name="Title 1">
            <a:extLst>
              <a:ext uri="{FF2B5EF4-FFF2-40B4-BE49-F238E27FC236}">
                <a16:creationId xmlns:a16="http://schemas.microsoft.com/office/drawing/2014/main" id="{9582A2E2-E6DD-4321-B03A-F6C071C1BB7B}"/>
              </a:ext>
            </a:extLst>
          </p:cNvPr>
          <p:cNvSpPr>
            <a:spLocks noGrp="1"/>
          </p:cNvSpPr>
          <p:nvPr>
            <p:ph type="ctrTitle"/>
          </p:nvPr>
        </p:nvSpPr>
        <p:spPr>
          <a:xfrm>
            <a:off x="649044" y="753034"/>
            <a:ext cx="6815446" cy="3887390"/>
          </a:xfrm>
        </p:spPr>
        <p:txBody>
          <a:bodyPr anchor="t">
            <a:normAutofit/>
          </a:bodyPr>
          <a:lstStyle>
            <a:lvl1pPr>
              <a:defRPr sz="8500" spc="-20" baseline="0">
                <a:solidFill>
                  <a:schemeClr val="bg1"/>
                </a:solidFill>
              </a:defRPr>
            </a:lvl1pPr>
          </a:lstStyle>
          <a:p>
            <a:r>
              <a:rPr lang="en-US"/>
              <a:t>Click to edit Master title style</a:t>
            </a:r>
            <a:endParaRPr lang="en-US" dirty="0"/>
          </a:p>
        </p:txBody>
      </p:sp>
      <p:sp>
        <p:nvSpPr>
          <p:cNvPr id="11" name="Subtitle 2">
            <a:extLst>
              <a:ext uri="{FF2B5EF4-FFF2-40B4-BE49-F238E27FC236}">
                <a16:creationId xmlns:a16="http://schemas.microsoft.com/office/drawing/2014/main" id="{D21B6D9B-E3FB-48D2-A477-5B73E2216682}"/>
              </a:ext>
            </a:extLst>
          </p:cNvPr>
          <p:cNvSpPr>
            <a:spLocks noGrp="1"/>
          </p:cNvSpPr>
          <p:nvPr>
            <p:ph type="subTitle" idx="1"/>
          </p:nvPr>
        </p:nvSpPr>
        <p:spPr>
          <a:xfrm>
            <a:off x="649045" y="4640424"/>
            <a:ext cx="6437555" cy="1303176"/>
          </a:xfrm>
        </p:spPr>
        <p:txBody>
          <a:bodyPr anchor="b">
            <a:normAutofit/>
          </a:bodyPr>
          <a:lstStyle>
            <a:lvl1pPr marL="0" indent="0">
              <a:buNone/>
              <a:defRPr sz="2800" b="1">
                <a:solidFill>
                  <a:schemeClr val="bg1"/>
                </a:solidFill>
              </a:defRPr>
            </a:lvl1pPr>
          </a:lstStyle>
          <a:p>
            <a:r>
              <a:rPr lang="en-US"/>
              <a:t>Click to edit Master subtitle style</a:t>
            </a:r>
            <a:endParaRPr lang="en-US" dirty="0"/>
          </a:p>
        </p:txBody>
      </p:sp>
      <p:sp>
        <p:nvSpPr>
          <p:cNvPr id="18" name="Picture Placeholder 16">
            <a:extLst>
              <a:ext uri="{FF2B5EF4-FFF2-40B4-BE49-F238E27FC236}">
                <a16:creationId xmlns:a16="http://schemas.microsoft.com/office/drawing/2014/main" id="{38823550-6B12-4BFD-9C91-668B623E3536}"/>
              </a:ext>
            </a:extLst>
          </p:cNvPr>
          <p:cNvSpPr>
            <a:spLocks noGrp="1"/>
          </p:cNvSpPr>
          <p:nvPr>
            <p:ph type="pic" sz="quarter" idx="13" hasCustomPrompt="1"/>
          </p:nvPr>
        </p:nvSpPr>
        <p:spPr>
          <a:xfrm>
            <a:off x="8113533" y="0"/>
            <a:ext cx="4082983" cy="6858000"/>
          </a:xfr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37062243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2 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5F516FD-E4AF-4BA2-902A-DA4674655726}"/>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2" name="Title 1">
            <a:extLst>
              <a:ext uri="{FF2B5EF4-FFF2-40B4-BE49-F238E27FC236}">
                <a16:creationId xmlns:a16="http://schemas.microsoft.com/office/drawing/2014/main" id="{07F0F480-E13D-4322-ADF4-56769DC5AFF3}"/>
              </a:ext>
            </a:extLst>
          </p:cNvPr>
          <p:cNvSpPr>
            <a:spLocks noGrp="1"/>
          </p:cNvSpPr>
          <p:nvPr>
            <p:ph type="title" hasCustomPrompt="1"/>
          </p:nvPr>
        </p:nvSpPr>
        <p:spPr>
          <a:xfrm>
            <a:off x="1249680" y="190500"/>
            <a:ext cx="10036292" cy="773776"/>
          </a:xfrm>
        </p:spPr>
        <p:txBody>
          <a:bodyPr anchor="ctr"/>
          <a:lstStyle>
            <a:lvl1pPr algn="r">
              <a:lnSpc>
                <a:spcPct val="100000"/>
              </a:lnSpc>
              <a:defRPr spc="-20" baseline="0">
                <a:solidFill>
                  <a:schemeClr val="bg1"/>
                </a:solidFill>
              </a:defRPr>
            </a:lvl1pPr>
          </a:lstStyle>
          <a:p>
            <a:r>
              <a:rPr lang="en-US" dirty="0"/>
              <a:t>Click to add title</a:t>
            </a:r>
          </a:p>
        </p:txBody>
      </p:sp>
      <p:sp>
        <p:nvSpPr>
          <p:cNvPr id="12" name="Text Placeholder 30">
            <a:extLst>
              <a:ext uri="{FF2B5EF4-FFF2-40B4-BE49-F238E27FC236}">
                <a16:creationId xmlns:a16="http://schemas.microsoft.com/office/drawing/2014/main" id="{7F0BA818-CA3B-46FD-9A79-7BDC1D9CA710}"/>
              </a:ext>
            </a:extLst>
          </p:cNvPr>
          <p:cNvSpPr>
            <a:spLocks noGrp="1"/>
          </p:cNvSpPr>
          <p:nvPr>
            <p:ph type="body" sz="quarter" idx="14" hasCustomPrompt="1"/>
          </p:nvPr>
        </p:nvSpPr>
        <p:spPr>
          <a:xfrm>
            <a:off x="1209243" y="1764139"/>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7" name="Text Placeholder 15">
            <a:extLst>
              <a:ext uri="{FF2B5EF4-FFF2-40B4-BE49-F238E27FC236}">
                <a16:creationId xmlns:a16="http://schemas.microsoft.com/office/drawing/2014/main" id="{4EAD007E-B9BB-4C9F-BDC8-127A77F0F96D}"/>
              </a:ext>
            </a:extLst>
          </p:cNvPr>
          <p:cNvSpPr>
            <a:spLocks noGrp="1"/>
          </p:cNvSpPr>
          <p:nvPr>
            <p:ph type="body" sz="quarter" idx="17" hasCustomPrompt="1"/>
          </p:nvPr>
        </p:nvSpPr>
        <p:spPr>
          <a:xfrm>
            <a:off x="1209243" y="2374900"/>
            <a:ext cx="4756714" cy="3365500"/>
          </a:xfrm>
        </p:spPr>
        <p:txBody>
          <a:bodyPr>
            <a:normAutofit/>
          </a:bodyPr>
          <a:lstStyle>
            <a:lvl1pPr>
              <a:defRPr sz="2000"/>
            </a:lvl1pPr>
          </a:lstStyle>
          <a:p>
            <a:pPr lvl="0"/>
            <a:r>
              <a:rPr lang="en-US" dirty="0"/>
              <a:t>Click to add text</a:t>
            </a:r>
          </a:p>
        </p:txBody>
      </p:sp>
      <p:sp>
        <p:nvSpPr>
          <p:cNvPr id="14" name="Text Placeholder 30">
            <a:extLst>
              <a:ext uri="{FF2B5EF4-FFF2-40B4-BE49-F238E27FC236}">
                <a16:creationId xmlns:a16="http://schemas.microsoft.com/office/drawing/2014/main" id="{9ECBA1DE-781A-4AA7-86CA-0EBE52A9B417}"/>
              </a:ext>
            </a:extLst>
          </p:cNvPr>
          <p:cNvSpPr>
            <a:spLocks noGrp="1"/>
          </p:cNvSpPr>
          <p:nvPr>
            <p:ph type="body" sz="quarter" idx="16" hasCustomPrompt="1"/>
          </p:nvPr>
        </p:nvSpPr>
        <p:spPr>
          <a:xfrm>
            <a:off x="6257467" y="1764031"/>
            <a:ext cx="4756714"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8" name="Text Placeholder 15">
            <a:extLst>
              <a:ext uri="{FF2B5EF4-FFF2-40B4-BE49-F238E27FC236}">
                <a16:creationId xmlns:a16="http://schemas.microsoft.com/office/drawing/2014/main" id="{53A9CA10-3BBC-41E7-A34E-C6CCFEC8205E}"/>
              </a:ext>
            </a:extLst>
          </p:cNvPr>
          <p:cNvSpPr>
            <a:spLocks noGrp="1"/>
          </p:cNvSpPr>
          <p:nvPr>
            <p:ph type="body" sz="quarter" idx="18" hasCustomPrompt="1"/>
          </p:nvPr>
        </p:nvSpPr>
        <p:spPr>
          <a:xfrm>
            <a:off x="6257467" y="2374900"/>
            <a:ext cx="4756714" cy="3365500"/>
          </a:xfrm>
        </p:spPr>
        <p:txBody>
          <a:bodyPr>
            <a:normAutofit/>
          </a:bodyPr>
          <a:lstStyle>
            <a:lvl1pPr>
              <a:defRPr sz="2000"/>
            </a:lvl1pPr>
          </a:lstStyle>
          <a:p>
            <a:pPr lvl="0"/>
            <a:r>
              <a:rPr lang="en-US" dirty="0"/>
              <a:t>Click to add text</a:t>
            </a:r>
          </a:p>
        </p:txBody>
      </p:sp>
      <p:sp>
        <p:nvSpPr>
          <p:cNvPr id="6" name="Footer Placeholder 4">
            <a:extLst>
              <a:ext uri="{FF2B5EF4-FFF2-40B4-BE49-F238E27FC236}">
                <a16:creationId xmlns:a16="http://schemas.microsoft.com/office/drawing/2014/main" id="{27F3D4E9-1171-434D-AA71-EA27F72E0D99}"/>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7" name="Date Placeholder 3">
            <a:extLst>
              <a:ext uri="{FF2B5EF4-FFF2-40B4-BE49-F238E27FC236}">
                <a16:creationId xmlns:a16="http://schemas.microsoft.com/office/drawing/2014/main" id="{57A29A0D-15CB-4460-9435-7E7D645346A5}"/>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8" name="Slide Number Placeholder 5">
            <a:extLst>
              <a:ext uri="{FF2B5EF4-FFF2-40B4-BE49-F238E27FC236}">
                <a16:creationId xmlns:a16="http://schemas.microsoft.com/office/drawing/2014/main" id="{8B6F95C2-7834-44D3-B93B-79D944E1283C}"/>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093628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E97352E-C52D-43BE-BCE2-2D71FE0353EF}"/>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7" name="Title 6">
            <a:extLst>
              <a:ext uri="{FF2B5EF4-FFF2-40B4-BE49-F238E27FC236}">
                <a16:creationId xmlns:a16="http://schemas.microsoft.com/office/drawing/2014/main" id="{92051A8D-592F-40C1-A65D-E1F17B07C94A}"/>
              </a:ext>
            </a:extLst>
          </p:cNvPr>
          <p:cNvSpPr>
            <a:spLocks noGrp="1"/>
          </p:cNvSpPr>
          <p:nvPr>
            <p:ph type="title" hasCustomPrompt="1"/>
          </p:nvPr>
        </p:nvSpPr>
        <p:spPr>
          <a:xfrm>
            <a:off x="1879600" y="183988"/>
            <a:ext cx="9406372" cy="803380"/>
          </a:xfrm>
        </p:spPr>
        <p:txBody>
          <a:bodyPr anchor="ctr"/>
          <a:lstStyle>
            <a:lvl1pPr algn="r">
              <a:lnSpc>
                <a:spcPct val="100000"/>
              </a:lnSpc>
              <a:defRPr spc="-20" baseline="0">
                <a:solidFill>
                  <a:schemeClr val="bg1"/>
                </a:solidFill>
              </a:defRPr>
            </a:lvl1pPr>
          </a:lstStyle>
          <a:p>
            <a:r>
              <a:rPr lang="en-US" dirty="0"/>
              <a:t>Click to add title</a:t>
            </a:r>
          </a:p>
        </p:txBody>
      </p:sp>
      <p:sp>
        <p:nvSpPr>
          <p:cNvPr id="8" name="Text Placeholder 30">
            <a:extLst>
              <a:ext uri="{FF2B5EF4-FFF2-40B4-BE49-F238E27FC236}">
                <a16:creationId xmlns:a16="http://schemas.microsoft.com/office/drawing/2014/main" id="{CF4C4703-C9D4-483C-8E41-17BB7193D010}"/>
              </a:ext>
            </a:extLst>
          </p:cNvPr>
          <p:cNvSpPr>
            <a:spLocks noGrp="1"/>
          </p:cNvSpPr>
          <p:nvPr>
            <p:ph type="body" sz="quarter" idx="14" hasCustomPrompt="1"/>
          </p:nvPr>
        </p:nvSpPr>
        <p:spPr>
          <a:xfrm>
            <a:off x="851300"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4" name="Text Placeholder 15">
            <a:extLst>
              <a:ext uri="{FF2B5EF4-FFF2-40B4-BE49-F238E27FC236}">
                <a16:creationId xmlns:a16="http://schemas.microsoft.com/office/drawing/2014/main" id="{7393281D-B77A-4BB8-A3E2-49E0F1259DA9}"/>
              </a:ext>
            </a:extLst>
          </p:cNvPr>
          <p:cNvSpPr>
            <a:spLocks noGrp="1"/>
          </p:cNvSpPr>
          <p:nvPr>
            <p:ph type="body" sz="quarter" idx="19" hasCustomPrompt="1"/>
          </p:nvPr>
        </p:nvSpPr>
        <p:spPr>
          <a:xfrm>
            <a:off x="851193" y="2374899"/>
            <a:ext cx="3327366" cy="3485573"/>
          </a:xfrm>
        </p:spPr>
        <p:txBody>
          <a:bodyPr>
            <a:normAutofit/>
          </a:bodyPr>
          <a:lstStyle>
            <a:lvl1pPr>
              <a:defRPr sz="2000"/>
            </a:lvl1pPr>
          </a:lstStyle>
          <a:p>
            <a:pPr lvl="0"/>
            <a:r>
              <a:rPr lang="en-US" dirty="0"/>
              <a:t>Click to add text</a:t>
            </a:r>
          </a:p>
        </p:txBody>
      </p:sp>
      <p:sp>
        <p:nvSpPr>
          <p:cNvPr id="12" name="Text Placeholder 30">
            <a:extLst>
              <a:ext uri="{FF2B5EF4-FFF2-40B4-BE49-F238E27FC236}">
                <a16:creationId xmlns:a16="http://schemas.microsoft.com/office/drawing/2014/main" id="{6B205DED-723B-48E3-AE9F-556696225CAA}"/>
              </a:ext>
            </a:extLst>
          </p:cNvPr>
          <p:cNvSpPr>
            <a:spLocks noGrp="1"/>
          </p:cNvSpPr>
          <p:nvPr>
            <p:ph type="body" sz="quarter" idx="18" hasCustomPrompt="1"/>
          </p:nvPr>
        </p:nvSpPr>
        <p:spPr>
          <a:xfrm>
            <a:off x="4432317"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5" name="Text Placeholder 15">
            <a:extLst>
              <a:ext uri="{FF2B5EF4-FFF2-40B4-BE49-F238E27FC236}">
                <a16:creationId xmlns:a16="http://schemas.microsoft.com/office/drawing/2014/main" id="{77D63D24-8466-44F3-898F-5CBC42C7681F}"/>
              </a:ext>
            </a:extLst>
          </p:cNvPr>
          <p:cNvSpPr>
            <a:spLocks noGrp="1"/>
          </p:cNvSpPr>
          <p:nvPr>
            <p:ph type="body" sz="quarter" idx="20" hasCustomPrompt="1"/>
          </p:nvPr>
        </p:nvSpPr>
        <p:spPr>
          <a:xfrm>
            <a:off x="4432317" y="2374899"/>
            <a:ext cx="3327366" cy="3485573"/>
          </a:xfrm>
        </p:spPr>
        <p:txBody>
          <a:bodyPr>
            <a:normAutofit/>
          </a:bodyPr>
          <a:lstStyle>
            <a:lvl1pPr>
              <a:defRPr sz="2000"/>
            </a:lvl1pPr>
          </a:lstStyle>
          <a:p>
            <a:pPr lvl="0"/>
            <a:r>
              <a:rPr lang="en-US" dirty="0"/>
              <a:t>Click to add text</a:t>
            </a:r>
          </a:p>
        </p:txBody>
      </p:sp>
      <p:sp>
        <p:nvSpPr>
          <p:cNvPr id="10" name="Text Placeholder 30">
            <a:extLst>
              <a:ext uri="{FF2B5EF4-FFF2-40B4-BE49-F238E27FC236}">
                <a16:creationId xmlns:a16="http://schemas.microsoft.com/office/drawing/2014/main" id="{F600D1D1-B6A8-4A4E-BC6A-897FE089CBEC}"/>
              </a:ext>
            </a:extLst>
          </p:cNvPr>
          <p:cNvSpPr>
            <a:spLocks noGrp="1"/>
          </p:cNvSpPr>
          <p:nvPr>
            <p:ph type="body" sz="quarter" idx="16" hasCustomPrompt="1"/>
          </p:nvPr>
        </p:nvSpPr>
        <p:spPr>
          <a:xfrm>
            <a:off x="8025393" y="1764193"/>
            <a:ext cx="3327366" cy="597604"/>
          </a:xfrm>
          <a:prstGeom prst="rect">
            <a:avLst/>
          </a:prstGeom>
        </p:spPr>
        <p:txBody>
          <a:bodyPr/>
          <a:lstStyle>
            <a:lvl1pPr marL="0" indent="0">
              <a:buNone/>
              <a:defRPr sz="2400" b="1">
                <a:solidFill>
                  <a:schemeClr val="accent2"/>
                </a:solidFill>
              </a:defRPr>
            </a:lvl1pPr>
          </a:lstStyle>
          <a:p>
            <a:pPr lvl="0"/>
            <a:r>
              <a:rPr lang="en-US" dirty="0"/>
              <a:t>Click to add subtitle</a:t>
            </a:r>
          </a:p>
        </p:txBody>
      </p:sp>
      <p:sp>
        <p:nvSpPr>
          <p:cNvPr id="16" name="Text Placeholder 15">
            <a:extLst>
              <a:ext uri="{FF2B5EF4-FFF2-40B4-BE49-F238E27FC236}">
                <a16:creationId xmlns:a16="http://schemas.microsoft.com/office/drawing/2014/main" id="{A205F643-67E9-4E41-A65F-163C816090B9}"/>
              </a:ext>
            </a:extLst>
          </p:cNvPr>
          <p:cNvSpPr>
            <a:spLocks noGrp="1"/>
          </p:cNvSpPr>
          <p:nvPr>
            <p:ph type="body" sz="quarter" idx="21" hasCustomPrompt="1"/>
          </p:nvPr>
        </p:nvSpPr>
        <p:spPr>
          <a:xfrm>
            <a:off x="8025393" y="2374899"/>
            <a:ext cx="3327366" cy="3485573"/>
          </a:xfrm>
        </p:spPr>
        <p:txBody>
          <a:bodyPr>
            <a:normAutofit/>
          </a:bodyPr>
          <a:lstStyle>
            <a:lvl1pPr>
              <a:defRPr sz="2000"/>
            </a:lvl1pPr>
          </a:lstStyle>
          <a:p>
            <a:pPr lvl="0"/>
            <a:r>
              <a:rPr lang="en-US" dirty="0"/>
              <a:t>Click to add text</a:t>
            </a:r>
          </a:p>
        </p:txBody>
      </p:sp>
      <p:sp>
        <p:nvSpPr>
          <p:cNvPr id="2" name="Footer Placeholder 4">
            <a:extLst>
              <a:ext uri="{FF2B5EF4-FFF2-40B4-BE49-F238E27FC236}">
                <a16:creationId xmlns:a16="http://schemas.microsoft.com/office/drawing/2014/main" id="{B0EF04CC-F1B1-495C-BA2F-F28A5D9715A2}"/>
              </a:ext>
            </a:extLst>
          </p:cNvPr>
          <p:cNvSpPr>
            <a:spLocks noGrp="1"/>
          </p:cNvSpPr>
          <p:nvPr>
            <p:ph type="ftr" sz="quarter" idx="11"/>
          </p:nvPr>
        </p:nvSpPr>
        <p:spPr>
          <a:xfrm>
            <a:off x="201168" y="6356350"/>
            <a:ext cx="4837176" cy="365125"/>
          </a:xfr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Avenir Next LT Pro"/>
                <a:ea typeface="+mn-ea"/>
                <a:cs typeface="+mn-cs"/>
              </a:rPr>
              <a:t>Presentation title</a:t>
            </a:r>
          </a:p>
        </p:txBody>
      </p:sp>
      <p:sp>
        <p:nvSpPr>
          <p:cNvPr id="3" name="Date Placeholder 3">
            <a:extLst>
              <a:ext uri="{FF2B5EF4-FFF2-40B4-BE49-F238E27FC236}">
                <a16:creationId xmlns:a16="http://schemas.microsoft.com/office/drawing/2014/main" id="{657B66A6-EBC5-4A75-B938-7148B7A12627}"/>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4" name="Slide Number Placeholder 5">
            <a:extLst>
              <a:ext uri="{FF2B5EF4-FFF2-40B4-BE49-F238E27FC236}">
                <a16:creationId xmlns:a16="http://schemas.microsoft.com/office/drawing/2014/main" id="{D83DD707-C769-4868-9B2F-1BF7ABBCD207}"/>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2098077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74716EF3-1422-48C0-BC49-14FAC3550FCD}"/>
              </a:ext>
              <a:ext uri="{C183D7F6-B498-43B3-948B-1728B52AA6E4}">
                <adec:decorative xmlns:adec="http://schemas.microsoft.com/office/drawing/2017/decorative" val="1"/>
              </a:ext>
            </a:extLst>
          </p:cNvPr>
          <p:cNvSpPr/>
          <p:nvPr userDrawn="1"/>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8" name="Rectangle 7">
            <a:extLst>
              <a:ext uri="{FF2B5EF4-FFF2-40B4-BE49-F238E27FC236}">
                <a16:creationId xmlns:a16="http://schemas.microsoft.com/office/drawing/2014/main" id="{7F2AAFDE-CB45-46CA-8961-8133FCA5F385}"/>
              </a:ext>
              <a:ext uri="{C183D7F6-B498-43B3-948B-1728B52AA6E4}">
                <adec:decorative xmlns:adec="http://schemas.microsoft.com/office/drawing/2017/decorative" val="1"/>
              </a:ext>
            </a:extLst>
          </p:cNvPr>
          <p:cNvSpPr/>
          <p:nvPr userDrawn="1"/>
        </p:nvSpPr>
        <p:spPr>
          <a:xfrm>
            <a:off x="0" y="0"/>
            <a:ext cx="40767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9" name="Title 1">
            <a:extLst>
              <a:ext uri="{FF2B5EF4-FFF2-40B4-BE49-F238E27FC236}">
                <a16:creationId xmlns:a16="http://schemas.microsoft.com/office/drawing/2014/main" id="{B209C30D-AB58-482B-B553-F71367094EB9}"/>
              </a:ext>
            </a:extLst>
          </p:cNvPr>
          <p:cNvSpPr>
            <a:spLocks noGrp="1"/>
          </p:cNvSpPr>
          <p:nvPr>
            <p:ph type="title"/>
          </p:nvPr>
        </p:nvSpPr>
        <p:spPr>
          <a:xfrm>
            <a:off x="532264" y="776941"/>
            <a:ext cx="3209008" cy="5166659"/>
          </a:xfrm>
        </p:spPr>
        <p:txBody>
          <a:bodyPr anchor="b"/>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3" name="Footer Placeholder 4">
            <a:extLst>
              <a:ext uri="{FF2B5EF4-FFF2-40B4-BE49-F238E27FC236}">
                <a16:creationId xmlns:a16="http://schemas.microsoft.com/office/drawing/2014/main" id="{D946F5EF-2C45-4A87-A1DD-BD2A6FB91BC5}"/>
              </a:ext>
            </a:extLst>
          </p:cNvPr>
          <p:cNvSpPr>
            <a:spLocks noGrp="1"/>
          </p:cNvSpPr>
          <p:nvPr>
            <p:ph type="ftr" sz="quarter" idx="11"/>
          </p:nvPr>
        </p:nvSpPr>
        <p:spPr>
          <a:xfrm>
            <a:off x="199277" y="6356350"/>
            <a:ext cx="3749040" cy="365125"/>
          </a:xfrm>
        </p:spPr>
        <p:txBody>
          <a:bodyPr/>
          <a:lstStyle>
            <a:lvl1pPr>
              <a:defRPr>
                <a:solidFill>
                  <a:schemeClr val="bg1"/>
                </a:solidFill>
              </a:defRPr>
            </a:lvl1pPr>
          </a:lstStyle>
          <a:p>
            <a:r>
              <a:rPr lang="en-US" dirty="0"/>
              <a:t>Presentation title</a:t>
            </a:r>
          </a:p>
        </p:txBody>
      </p:sp>
      <p:sp>
        <p:nvSpPr>
          <p:cNvPr id="19" name="Picture Placeholder 16">
            <a:extLst>
              <a:ext uri="{FF2B5EF4-FFF2-40B4-BE49-F238E27FC236}">
                <a16:creationId xmlns:a16="http://schemas.microsoft.com/office/drawing/2014/main" id="{B1A8891C-A2D4-4238-ABCE-62AB3A9121A5}"/>
              </a:ext>
            </a:extLst>
          </p:cNvPr>
          <p:cNvSpPr>
            <a:spLocks noGrp="1"/>
          </p:cNvSpPr>
          <p:nvPr>
            <p:ph type="pic" sz="quarter" idx="13" hasCustomPrompt="1"/>
          </p:nvPr>
        </p:nvSpPr>
        <p:spPr>
          <a:xfrm>
            <a:off x="4076700" y="0"/>
            <a:ext cx="4038600" cy="3429000"/>
          </a:xfrm>
        </p:spPr>
        <p:txBody>
          <a:bodyPr/>
          <a:lstStyle>
            <a:lvl1pPr marL="0" indent="0" algn="ctr">
              <a:buNone/>
              <a:defRPr/>
            </a:lvl1pPr>
          </a:lstStyle>
          <a:p>
            <a:r>
              <a:rPr lang="en-US" dirty="0"/>
              <a:t>Click to add photo</a:t>
            </a:r>
          </a:p>
        </p:txBody>
      </p:sp>
      <p:sp>
        <p:nvSpPr>
          <p:cNvPr id="20" name="Picture Placeholder 16">
            <a:extLst>
              <a:ext uri="{FF2B5EF4-FFF2-40B4-BE49-F238E27FC236}">
                <a16:creationId xmlns:a16="http://schemas.microsoft.com/office/drawing/2014/main" id="{7B51DFB6-C977-4551-BE38-57688D7FF0B7}"/>
              </a:ext>
            </a:extLst>
          </p:cNvPr>
          <p:cNvSpPr>
            <a:spLocks noGrp="1"/>
          </p:cNvSpPr>
          <p:nvPr>
            <p:ph type="pic" sz="quarter" idx="14" hasCustomPrompt="1"/>
          </p:nvPr>
        </p:nvSpPr>
        <p:spPr>
          <a:xfrm>
            <a:off x="8115300" y="0"/>
            <a:ext cx="4076701" cy="3429000"/>
          </a:xfrm>
        </p:spPr>
        <p:txBody>
          <a:bodyPr/>
          <a:lstStyle>
            <a:lvl1pPr marL="0" indent="0" algn="ctr">
              <a:buNone/>
              <a:defRPr/>
            </a:lvl1pPr>
          </a:lstStyle>
          <a:p>
            <a:r>
              <a:rPr lang="en-US" dirty="0"/>
              <a:t>Click to add photo</a:t>
            </a:r>
          </a:p>
        </p:txBody>
      </p:sp>
      <p:sp>
        <p:nvSpPr>
          <p:cNvPr id="24" name="Text Placeholder 21">
            <a:extLst>
              <a:ext uri="{FF2B5EF4-FFF2-40B4-BE49-F238E27FC236}">
                <a16:creationId xmlns:a16="http://schemas.microsoft.com/office/drawing/2014/main" id="{DFCFAED4-0A56-424D-BF74-4051B0BDA9A6}"/>
              </a:ext>
            </a:extLst>
          </p:cNvPr>
          <p:cNvSpPr>
            <a:spLocks noGrp="1"/>
          </p:cNvSpPr>
          <p:nvPr>
            <p:ph type="body" sz="quarter" idx="15" hasCustomPrompt="1"/>
          </p:nvPr>
        </p:nvSpPr>
        <p:spPr>
          <a:xfrm>
            <a:off x="4864100" y="3841750"/>
            <a:ext cx="6599238" cy="2296083"/>
          </a:xfrm>
        </p:spPr>
        <p:txBody>
          <a:bodyPr>
            <a:normAutofit/>
          </a:bodyPr>
          <a:lstStyle>
            <a:lvl1pPr marL="342900" indent="-342900">
              <a:buFont typeface="Arial" panose="020B0604020202020204" pitchFamily="34" charset="0"/>
              <a:buChar char="•"/>
              <a:defRPr sz="2000"/>
            </a:lvl1pPr>
          </a:lstStyle>
          <a:p>
            <a:pPr lvl="0"/>
            <a:r>
              <a:rPr lang="en-US" dirty="0"/>
              <a:t>Click to add text</a:t>
            </a:r>
          </a:p>
        </p:txBody>
      </p:sp>
      <p:sp>
        <p:nvSpPr>
          <p:cNvPr id="14" name="Date Placeholder 3">
            <a:extLst>
              <a:ext uri="{FF2B5EF4-FFF2-40B4-BE49-F238E27FC236}">
                <a16:creationId xmlns:a16="http://schemas.microsoft.com/office/drawing/2014/main" id="{9188F17E-DD3B-4CCC-957F-5A6914488466}"/>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2A0235C7-971D-4E52-B991-EFA44A9AFC3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44D815C-8BF3-4ECF-A945-A2A7C2983AF9}"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643672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83698AF-A86A-4D69-8272-76C9C1914A3B}"/>
              </a:ext>
              <a:ext uri="{C183D7F6-B498-43B3-948B-1728B52AA6E4}">
                <adec:decorative xmlns:adec="http://schemas.microsoft.com/office/drawing/2017/decorative" val="1"/>
              </a:ext>
            </a:extLst>
          </p:cNvPr>
          <p:cNvSpPr/>
          <p:nvPr userDrawn="1"/>
        </p:nvSpPr>
        <p:spPr>
          <a:xfrm>
            <a:off x="0" y="0"/>
            <a:ext cx="12192000" cy="2286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F9E2DC86-4009-449C-8F4E-779A8C762B26}"/>
              </a:ext>
            </a:extLst>
          </p:cNvPr>
          <p:cNvSpPr>
            <a:spLocks noGrp="1"/>
          </p:cNvSpPr>
          <p:nvPr>
            <p:ph type="title"/>
          </p:nvPr>
        </p:nvSpPr>
        <p:spPr>
          <a:xfrm>
            <a:off x="649045" y="365124"/>
            <a:ext cx="9523655" cy="1501327"/>
          </a:xfrm>
        </p:spPr>
        <p:txBody>
          <a:bodyPr/>
          <a:lstStyle>
            <a:lvl1pPr>
              <a:defRPr spc="-20" baseline="0">
                <a:solidFill>
                  <a:schemeClr val="bg1"/>
                </a:solidFill>
              </a:defRPr>
            </a:lvl1pPr>
          </a:lstStyle>
          <a:p>
            <a:r>
              <a:rPr lang="en-US">
                <a:solidFill>
                  <a:srgbClr val="FFFFFF"/>
                </a:solidFill>
              </a:rPr>
              <a:t>Click to edit Master title style</a:t>
            </a:r>
            <a:endParaRPr lang="en-US" dirty="0">
              <a:solidFill>
                <a:srgbClr val="FFFFFF"/>
              </a:solidFill>
            </a:endParaRPr>
          </a:p>
        </p:txBody>
      </p:sp>
      <p:sp>
        <p:nvSpPr>
          <p:cNvPr id="12" name="Picture Placeholder 10">
            <a:extLst>
              <a:ext uri="{FF2B5EF4-FFF2-40B4-BE49-F238E27FC236}">
                <a16:creationId xmlns:a16="http://schemas.microsoft.com/office/drawing/2014/main" id="{671630E1-6506-4E93-BB6A-0604E0D04932}"/>
              </a:ext>
            </a:extLst>
          </p:cNvPr>
          <p:cNvSpPr>
            <a:spLocks noGrp="1"/>
          </p:cNvSpPr>
          <p:nvPr>
            <p:ph type="pic" sz="quarter" idx="13" hasCustomPrompt="1"/>
          </p:nvPr>
        </p:nvSpPr>
        <p:spPr>
          <a:xfrm>
            <a:off x="0" y="2286000"/>
            <a:ext cx="5067300" cy="4572000"/>
          </a:xfrm>
        </p:spPr>
        <p:txBody>
          <a:bodyPr/>
          <a:lstStyle>
            <a:lvl1pPr marL="0" indent="0" algn="ctr">
              <a:buNone/>
              <a:defRPr/>
            </a:lvl1pPr>
          </a:lstStyle>
          <a:p>
            <a:r>
              <a:rPr lang="en-US" dirty="0"/>
              <a:t>Click to add photo</a:t>
            </a:r>
          </a:p>
        </p:txBody>
      </p:sp>
      <p:sp>
        <p:nvSpPr>
          <p:cNvPr id="7" name="Footer Placeholder 4">
            <a:extLst>
              <a:ext uri="{FF2B5EF4-FFF2-40B4-BE49-F238E27FC236}">
                <a16:creationId xmlns:a16="http://schemas.microsoft.com/office/drawing/2014/main" id="{51BAB65B-02AF-4992-85D0-8E98AB1BD96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r>
              <a:rPr lang="en-US" dirty="0">
                <a:effectLst>
                  <a:outerShdw blurRad="38100" dist="38100" dir="2700000" algn="tl">
                    <a:srgbClr val="000000">
                      <a:alpha val="43137"/>
                    </a:srgbClr>
                  </a:outerShdw>
                </a:effectLst>
              </a:rPr>
              <a:t>Presentation title</a:t>
            </a:r>
          </a:p>
        </p:txBody>
      </p:sp>
      <p:sp>
        <p:nvSpPr>
          <p:cNvPr id="6" name="Content Placeholder 2">
            <a:extLst>
              <a:ext uri="{FF2B5EF4-FFF2-40B4-BE49-F238E27FC236}">
                <a16:creationId xmlns:a16="http://schemas.microsoft.com/office/drawing/2014/main" id="{CFE115BC-4A4C-4385-82D5-106D1FAC359A}"/>
              </a:ext>
            </a:extLst>
          </p:cNvPr>
          <p:cNvSpPr>
            <a:spLocks noGrp="1"/>
          </p:cNvSpPr>
          <p:nvPr>
            <p:ph idx="1"/>
          </p:nvPr>
        </p:nvSpPr>
        <p:spPr>
          <a:xfrm>
            <a:off x="5819887" y="2899186"/>
            <a:ext cx="5610113" cy="3284359"/>
          </a:xfrm>
        </p:spPr>
        <p:txBody>
          <a:bodyPr>
            <a:normAutofit/>
          </a:bodyPr>
          <a:lstStyle>
            <a:lvl1pPr marL="0" indent="0">
              <a:buNone/>
              <a:defRPr/>
            </a:lvl1pPr>
          </a:lstStyle>
          <a:p>
            <a:pPr lvl="0"/>
            <a:r>
              <a:rPr lang="en-US"/>
              <a:t>Click to edit Master text styles</a:t>
            </a:r>
          </a:p>
        </p:txBody>
      </p:sp>
      <p:sp>
        <p:nvSpPr>
          <p:cNvPr id="8" name="Date Placeholder 3">
            <a:extLst>
              <a:ext uri="{FF2B5EF4-FFF2-40B4-BE49-F238E27FC236}">
                <a16:creationId xmlns:a16="http://schemas.microsoft.com/office/drawing/2014/main" id="{5CD3EB2B-80EF-4DC6-B2B6-F4B568443970}"/>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9" name="Slide Number Placeholder 5">
            <a:extLst>
              <a:ext uri="{FF2B5EF4-FFF2-40B4-BE49-F238E27FC236}">
                <a16:creationId xmlns:a16="http://schemas.microsoft.com/office/drawing/2014/main" id="{3DC3E33A-8A0A-4767-A4D9-CD8956379305}"/>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D6D940D-6D44-4DF9-9322-B4B11F7EDCD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999301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Break">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EB31F-C5DF-49FF-8DEA-86AC0C1860A0}"/>
              </a:ext>
              <a:ext uri="{C183D7F6-B498-43B3-948B-1728B52AA6E4}">
                <adec:decorative xmlns:adec="http://schemas.microsoft.com/office/drawing/2017/decorative" val="1"/>
              </a:ext>
            </a:extLst>
          </p:cNvPr>
          <p:cNvSpPr/>
          <p:nvPr userDrawn="1"/>
        </p:nvSpPr>
        <p:spPr>
          <a:xfrm>
            <a:off x="1" y="0"/>
            <a:ext cx="7086599" cy="45339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AB4C3"/>
              </a:solidFill>
              <a:effectLst/>
              <a:uLnTx/>
              <a:uFillTx/>
              <a:latin typeface="Avenir Next LT Pro"/>
              <a:ea typeface="+mn-ea"/>
              <a:cs typeface="+mn-cs"/>
            </a:endParaRPr>
          </a:p>
        </p:txBody>
      </p:sp>
      <p:sp>
        <p:nvSpPr>
          <p:cNvPr id="4" name="Title 1">
            <a:extLst>
              <a:ext uri="{FF2B5EF4-FFF2-40B4-BE49-F238E27FC236}">
                <a16:creationId xmlns:a16="http://schemas.microsoft.com/office/drawing/2014/main" id="{ACFE912F-46EC-49B0-9C9A-DE9CBDF9FBBF}"/>
              </a:ext>
            </a:extLst>
          </p:cNvPr>
          <p:cNvSpPr>
            <a:spLocks noGrp="1"/>
          </p:cNvSpPr>
          <p:nvPr>
            <p:ph type="ctrTitle"/>
          </p:nvPr>
        </p:nvSpPr>
        <p:spPr>
          <a:xfrm>
            <a:off x="649045" y="753035"/>
            <a:ext cx="5945393" cy="2366683"/>
          </a:xfrm>
        </p:spPr>
        <p:txBody>
          <a:bodyPr>
            <a:normAutofit/>
          </a:bodyPr>
          <a:lstStyle>
            <a:lvl1pPr>
              <a:defRPr spc="-20" baseline="0">
                <a:solidFill>
                  <a:schemeClr val="bg1"/>
                </a:solidFill>
              </a:defRPr>
            </a:lvl1pPr>
          </a:lstStyle>
          <a:p>
            <a:r>
              <a:rPr lang="en-US" sz="6000"/>
              <a:t>Click to edit Master title style</a:t>
            </a:r>
            <a:endParaRPr lang="en-US" sz="6000" dirty="0"/>
          </a:p>
        </p:txBody>
      </p:sp>
      <p:sp>
        <p:nvSpPr>
          <p:cNvPr id="5" name="Subtitle 2">
            <a:extLst>
              <a:ext uri="{FF2B5EF4-FFF2-40B4-BE49-F238E27FC236}">
                <a16:creationId xmlns:a16="http://schemas.microsoft.com/office/drawing/2014/main" id="{9BF32D81-1E24-45B8-A09D-EEAD404D8F31}"/>
              </a:ext>
            </a:extLst>
          </p:cNvPr>
          <p:cNvSpPr>
            <a:spLocks noGrp="1"/>
          </p:cNvSpPr>
          <p:nvPr>
            <p:ph type="subTitle" idx="1"/>
          </p:nvPr>
        </p:nvSpPr>
        <p:spPr>
          <a:xfrm>
            <a:off x="649045" y="3075868"/>
            <a:ext cx="5945393" cy="1108335"/>
          </a:xfrm>
        </p:spPr>
        <p:txBody>
          <a:bodyPr>
            <a:normAutofit/>
          </a:bodyPr>
          <a:lstStyle>
            <a:lvl1pPr marL="0" indent="0">
              <a:buNone/>
              <a:defRPr sz="2400">
                <a:solidFill>
                  <a:schemeClr val="bg1"/>
                </a:solidFill>
              </a:defRPr>
            </a:lvl1pPr>
          </a:lstStyle>
          <a:p>
            <a:r>
              <a:rPr lang="en-US"/>
              <a:t>Click to edit Master subtitle style</a:t>
            </a:r>
            <a:endParaRPr lang="en-US" dirty="0"/>
          </a:p>
        </p:txBody>
      </p:sp>
      <p:sp>
        <p:nvSpPr>
          <p:cNvPr id="16" name="Picture Placeholder 15">
            <a:extLst>
              <a:ext uri="{FF2B5EF4-FFF2-40B4-BE49-F238E27FC236}">
                <a16:creationId xmlns:a16="http://schemas.microsoft.com/office/drawing/2014/main" id="{9F9C7900-0694-4FDF-B29C-24016C0B9C60}"/>
              </a:ext>
            </a:extLst>
          </p:cNvPr>
          <p:cNvSpPr>
            <a:spLocks noGrp="1"/>
          </p:cNvSpPr>
          <p:nvPr>
            <p:ph type="pic" sz="quarter" idx="14" hasCustomPrompt="1"/>
          </p:nvPr>
        </p:nvSpPr>
        <p:spPr>
          <a:xfrm>
            <a:off x="0" y="4533900"/>
            <a:ext cx="7086598" cy="2324100"/>
          </a:xfrm>
        </p:spPr>
        <p:txBody>
          <a:bodyPr/>
          <a:lstStyle>
            <a:lvl1pPr marL="0" indent="0" algn="l">
              <a:buNone/>
              <a:defRPr/>
            </a:lvl1pPr>
          </a:lstStyle>
          <a:p>
            <a:r>
              <a:rPr lang="en-US" dirty="0"/>
              <a:t>Click to add photo</a:t>
            </a:r>
          </a:p>
        </p:txBody>
      </p:sp>
      <p:sp>
        <p:nvSpPr>
          <p:cNvPr id="8" name="Footer Placeholder 4">
            <a:extLst>
              <a:ext uri="{FF2B5EF4-FFF2-40B4-BE49-F238E27FC236}">
                <a16:creationId xmlns:a16="http://schemas.microsoft.com/office/drawing/2014/main" id="{52F1BABA-5C8C-4693-BD5A-974A171125F5}"/>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14" name="Picture Placeholder 12">
            <a:extLst>
              <a:ext uri="{FF2B5EF4-FFF2-40B4-BE49-F238E27FC236}">
                <a16:creationId xmlns:a16="http://schemas.microsoft.com/office/drawing/2014/main" id="{D71BA6F2-2182-4910-8DA6-71E5AB274588}"/>
              </a:ext>
            </a:extLst>
          </p:cNvPr>
          <p:cNvSpPr>
            <a:spLocks noGrp="1"/>
          </p:cNvSpPr>
          <p:nvPr>
            <p:ph type="pic" sz="quarter" idx="13" hasCustomPrompt="1"/>
          </p:nvPr>
        </p:nvSpPr>
        <p:spPr>
          <a:xfrm>
            <a:off x="7086600" y="0"/>
            <a:ext cx="5105400" cy="4533900"/>
          </a:xfrm>
        </p:spPr>
        <p:txBody>
          <a:bodyPr/>
          <a:lstStyle>
            <a:lvl1pPr marL="0" indent="0" algn="ctr">
              <a:buNone/>
              <a:defRPr/>
            </a:lvl1pPr>
          </a:lstStyle>
          <a:p>
            <a:r>
              <a:rPr lang="en-US" dirty="0"/>
              <a:t>Click to add photo</a:t>
            </a:r>
          </a:p>
        </p:txBody>
      </p:sp>
      <p:sp>
        <p:nvSpPr>
          <p:cNvPr id="17" name="Picture Placeholder 15">
            <a:extLst>
              <a:ext uri="{FF2B5EF4-FFF2-40B4-BE49-F238E27FC236}">
                <a16:creationId xmlns:a16="http://schemas.microsoft.com/office/drawing/2014/main" id="{83DCD7D2-7B94-48E9-9DCA-E72E1BCE4375}"/>
              </a:ext>
            </a:extLst>
          </p:cNvPr>
          <p:cNvSpPr>
            <a:spLocks noGrp="1"/>
          </p:cNvSpPr>
          <p:nvPr>
            <p:ph type="pic" sz="quarter" idx="15" hasCustomPrompt="1"/>
          </p:nvPr>
        </p:nvSpPr>
        <p:spPr>
          <a:xfrm>
            <a:off x="7086598" y="4533900"/>
            <a:ext cx="5105402" cy="2324100"/>
          </a:xfrm>
        </p:spPr>
        <p:txBody>
          <a:bodyPr/>
          <a:lstStyle>
            <a:lvl1pPr marL="0" indent="0">
              <a:buNone/>
              <a:defRPr/>
            </a:lvl1pPr>
          </a:lstStyle>
          <a:p>
            <a:r>
              <a:rPr lang="en-US" dirty="0"/>
              <a:t>Click to add photo</a:t>
            </a:r>
          </a:p>
        </p:txBody>
      </p:sp>
      <p:sp>
        <p:nvSpPr>
          <p:cNvPr id="10" name="Date Placeholder 3">
            <a:extLst>
              <a:ext uri="{FF2B5EF4-FFF2-40B4-BE49-F238E27FC236}">
                <a16:creationId xmlns:a16="http://schemas.microsoft.com/office/drawing/2014/main" id="{94253B29-520A-4014-A821-4F52F57CBC62}"/>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11" name="Slide Number Placeholder 5">
            <a:extLst>
              <a:ext uri="{FF2B5EF4-FFF2-40B4-BE49-F238E27FC236}">
                <a16:creationId xmlns:a16="http://schemas.microsoft.com/office/drawing/2014/main" id="{46B60DEE-1456-46C0-A3E5-4CAF3E128D5B}"/>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2722F022-211C-4882-844C-086FEA6806AA}"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5784073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4F4DD58-525D-4728-A769-9F38711D57DA}"/>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C1F862FE-7A72-432B-9888-FB389D35BDF2}"/>
              </a:ext>
            </a:extLst>
          </p:cNvPr>
          <p:cNvSpPr>
            <a:spLocks noGrp="1"/>
          </p:cNvSpPr>
          <p:nvPr>
            <p:ph type="title" hasCustomPrompt="1"/>
          </p:nvPr>
        </p:nvSpPr>
        <p:spPr>
          <a:xfrm>
            <a:off x="331788" y="875030"/>
            <a:ext cx="2384425" cy="5068570"/>
          </a:xfrm>
        </p:spPr>
        <p:txBody>
          <a:bodyPr/>
          <a:lstStyle>
            <a:lvl1pPr>
              <a:lnSpc>
                <a:spcPct val="100000"/>
              </a:lnSpc>
              <a:defRPr spc="-20" baseline="0">
                <a:solidFill>
                  <a:schemeClr val="bg1"/>
                </a:solidFill>
              </a:defRPr>
            </a:lvl1pPr>
          </a:lstStyle>
          <a:p>
            <a:r>
              <a:rPr lang="en-US" dirty="0"/>
              <a:t>Click  to add text</a:t>
            </a:r>
          </a:p>
        </p:txBody>
      </p:sp>
      <p:sp>
        <p:nvSpPr>
          <p:cNvPr id="13" name="Footer Placeholder 4">
            <a:extLst>
              <a:ext uri="{FF2B5EF4-FFF2-40B4-BE49-F238E27FC236}">
                <a16:creationId xmlns:a16="http://schemas.microsoft.com/office/drawing/2014/main" id="{A256B58A-EC2F-48AB-BF2D-AB678AF0C027}"/>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99D33DA1-34CB-434E-99AF-EA31D28A1941}"/>
              </a:ext>
            </a:extLst>
          </p:cNvPr>
          <p:cNvSpPr>
            <a:spLocks noGrp="1"/>
          </p:cNvSpPr>
          <p:nvPr>
            <p:ph sz="quarter" idx="14" hasCustomPrompt="1"/>
          </p:nvPr>
        </p:nvSpPr>
        <p:spPr>
          <a:xfrm>
            <a:off x="3302000" y="876300"/>
            <a:ext cx="8607425" cy="4749800"/>
          </a:xfrm>
        </p:spPr>
        <p:txBody>
          <a:bodyPr/>
          <a:lstStyle>
            <a:lvl1pPr>
              <a:defRPr/>
            </a:lvl1pPr>
          </a:lstStyle>
          <a:p>
            <a:pPr lvl="0"/>
            <a:r>
              <a:rPr lang="en-US" dirty="0"/>
              <a:t>Click to add content</a:t>
            </a:r>
          </a:p>
        </p:txBody>
      </p:sp>
      <p:sp>
        <p:nvSpPr>
          <p:cNvPr id="14" name="Date Placeholder 3">
            <a:extLst>
              <a:ext uri="{FF2B5EF4-FFF2-40B4-BE49-F238E27FC236}">
                <a16:creationId xmlns:a16="http://schemas.microsoft.com/office/drawing/2014/main" id="{DB48D9BB-04DF-4542-8DF6-C4C78753805D}"/>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5" name="Slide Number Placeholder 5">
            <a:extLst>
              <a:ext uri="{FF2B5EF4-FFF2-40B4-BE49-F238E27FC236}">
                <a16:creationId xmlns:a16="http://schemas.microsoft.com/office/drawing/2014/main" id="{F22742E1-6009-4FFB-A391-37B987F53002}"/>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35892165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183FEABB-56CC-491D-830B-02C0466DABB6}"/>
              </a:ext>
              <a:ext uri="{C183D7F6-B498-43B3-948B-1728B52AA6E4}">
                <adec:decorative xmlns:adec="http://schemas.microsoft.com/office/drawing/2017/decorative" val="1"/>
              </a:ext>
            </a:extLst>
          </p:cNvPr>
          <p:cNvSpPr/>
          <p:nvPr userDrawn="1"/>
        </p:nvSpPr>
        <p:spPr>
          <a:xfrm>
            <a:off x="0" y="0"/>
            <a:ext cx="3048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4" name="Title 3">
            <a:extLst>
              <a:ext uri="{FF2B5EF4-FFF2-40B4-BE49-F238E27FC236}">
                <a16:creationId xmlns:a16="http://schemas.microsoft.com/office/drawing/2014/main" id="{34F3EF5A-453C-4D68-BA86-2FB1DE61C17C}"/>
              </a:ext>
            </a:extLst>
          </p:cNvPr>
          <p:cNvSpPr>
            <a:spLocks noGrp="1"/>
          </p:cNvSpPr>
          <p:nvPr>
            <p:ph type="title" hasCustomPrompt="1"/>
          </p:nvPr>
        </p:nvSpPr>
        <p:spPr>
          <a:xfrm>
            <a:off x="331787" y="996950"/>
            <a:ext cx="2384425" cy="4946650"/>
          </a:xfrm>
        </p:spPr>
        <p:txBody>
          <a:bodyPr/>
          <a:lstStyle>
            <a:lvl1pPr>
              <a:lnSpc>
                <a:spcPct val="100000"/>
              </a:lnSpc>
              <a:defRPr spc="-20" baseline="0">
                <a:solidFill>
                  <a:schemeClr val="bg1"/>
                </a:solidFill>
              </a:defRPr>
            </a:lvl1pPr>
          </a:lstStyle>
          <a:p>
            <a:r>
              <a:rPr lang="en-US" dirty="0"/>
              <a:t>Click  to add text</a:t>
            </a:r>
          </a:p>
        </p:txBody>
      </p:sp>
      <p:sp>
        <p:nvSpPr>
          <p:cNvPr id="9" name="Footer Placeholder 4">
            <a:extLst>
              <a:ext uri="{FF2B5EF4-FFF2-40B4-BE49-F238E27FC236}">
                <a16:creationId xmlns:a16="http://schemas.microsoft.com/office/drawing/2014/main" id="{59321BA0-41E1-404D-9063-DF281D1865F3}"/>
              </a:ext>
            </a:extLst>
          </p:cNvPr>
          <p:cNvSpPr>
            <a:spLocks noGrp="1"/>
          </p:cNvSpPr>
          <p:nvPr>
            <p:ph type="ftr" sz="quarter" idx="11"/>
          </p:nvPr>
        </p:nvSpPr>
        <p:spPr>
          <a:xfrm>
            <a:off x="199277" y="6356350"/>
            <a:ext cx="2771138" cy="365125"/>
          </a:xfrm>
        </p:spPr>
        <p:txBody>
          <a:bodyPr/>
          <a:lstStyle>
            <a:lvl1pPr>
              <a:defRPr>
                <a:solidFill>
                  <a:schemeClr val="bg1"/>
                </a:solidFill>
              </a:defRPr>
            </a:lvl1pPr>
          </a:lstStyle>
          <a:p>
            <a:pPr>
              <a:defRPr/>
            </a:pPr>
            <a:r>
              <a:rPr lang="en-US" dirty="0"/>
              <a:t>Presentation title</a:t>
            </a:r>
          </a:p>
        </p:txBody>
      </p:sp>
      <p:sp>
        <p:nvSpPr>
          <p:cNvPr id="3" name="Content Placeholder 2">
            <a:extLst>
              <a:ext uri="{FF2B5EF4-FFF2-40B4-BE49-F238E27FC236}">
                <a16:creationId xmlns:a16="http://schemas.microsoft.com/office/drawing/2014/main" id="{3671CEA4-8F84-4893-8A45-28DB0AE2068C}"/>
              </a:ext>
            </a:extLst>
          </p:cNvPr>
          <p:cNvSpPr>
            <a:spLocks noGrp="1"/>
          </p:cNvSpPr>
          <p:nvPr>
            <p:ph sz="quarter" idx="14" hasCustomPrompt="1"/>
          </p:nvPr>
        </p:nvSpPr>
        <p:spPr>
          <a:xfrm>
            <a:off x="3422650" y="996950"/>
            <a:ext cx="8367713" cy="4545013"/>
          </a:xfrm>
        </p:spPr>
        <p:txBody>
          <a:bodyPr/>
          <a:lstStyle>
            <a:lvl1pPr>
              <a:defRPr/>
            </a:lvl1pPr>
          </a:lstStyle>
          <a:p>
            <a:pPr lvl="0"/>
            <a:r>
              <a:rPr lang="en-US" dirty="0"/>
              <a:t>Click to add content</a:t>
            </a:r>
          </a:p>
        </p:txBody>
      </p:sp>
      <p:sp>
        <p:nvSpPr>
          <p:cNvPr id="10" name="Date Placeholder 3">
            <a:extLst>
              <a:ext uri="{FF2B5EF4-FFF2-40B4-BE49-F238E27FC236}">
                <a16:creationId xmlns:a16="http://schemas.microsoft.com/office/drawing/2014/main" id="{C99D2EA6-8453-4240-88D1-460E269D8884}"/>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11" name="Slide Number Placeholder 5">
            <a:extLst>
              <a:ext uri="{FF2B5EF4-FFF2-40B4-BE49-F238E27FC236}">
                <a16:creationId xmlns:a16="http://schemas.microsoft.com/office/drawing/2014/main" id="{02DD4984-9B40-488F-B903-2E0419551F49}"/>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773759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26" name="Picture Placeholder 22">
            <a:extLst>
              <a:ext uri="{FF2B5EF4-FFF2-40B4-BE49-F238E27FC236}">
                <a16:creationId xmlns:a16="http://schemas.microsoft.com/office/drawing/2014/main" id="{AD3C5B21-C400-4C50-8684-59543CDC43F2}"/>
              </a:ext>
            </a:extLst>
          </p:cNvPr>
          <p:cNvSpPr>
            <a:spLocks noGrp="1"/>
          </p:cNvSpPr>
          <p:nvPr>
            <p:ph type="pic" sz="quarter" idx="13" hasCustomPrompt="1"/>
          </p:nvPr>
        </p:nvSpPr>
        <p:spPr>
          <a:xfrm>
            <a:off x="-2" y="0"/>
            <a:ext cx="12192000" cy="6858000"/>
          </a:xfrm>
          <a:noFill/>
        </p:spPr>
        <p:txBody>
          <a:bodyPr/>
          <a:lstStyle>
            <a:lvl1pPr marL="0" indent="0" algn="ctr">
              <a:buNone/>
              <a:defRPr/>
            </a:lvl1pPr>
          </a:lstStyle>
          <a:p>
            <a:r>
              <a:rPr lang="en-US" dirty="0"/>
              <a:t>Click to add photo</a:t>
            </a:r>
          </a:p>
        </p:txBody>
      </p:sp>
      <p:sp>
        <p:nvSpPr>
          <p:cNvPr id="17" name="Title 1">
            <a:extLst>
              <a:ext uri="{FF2B5EF4-FFF2-40B4-BE49-F238E27FC236}">
                <a16:creationId xmlns:a16="http://schemas.microsoft.com/office/drawing/2014/main" id="{F81B040C-8943-4433-BFE9-AFB1F7C9ED4F}"/>
              </a:ext>
            </a:extLst>
          </p:cNvPr>
          <p:cNvSpPr>
            <a:spLocks noGrp="1"/>
          </p:cNvSpPr>
          <p:nvPr>
            <p:ph type="ctrTitle"/>
          </p:nvPr>
        </p:nvSpPr>
        <p:spPr>
          <a:xfrm>
            <a:off x="1177636" y="-2"/>
            <a:ext cx="11014364" cy="4100947"/>
          </a:xfrm>
          <a:gradFill>
            <a:gsLst>
              <a:gs pos="77000">
                <a:srgbClr val="000000">
                  <a:alpha val="30000"/>
                </a:srgbClr>
              </a:gs>
              <a:gs pos="38000">
                <a:srgbClr val="000000">
                  <a:alpha val="20000"/>
                </a:srgbClr>
              </a:gs>
              <a:gs pos="0">
                <a:srgbClr val="000000">
                  <a:alpha val="0"/>
                </a:srgbClr>
              </a:gs>
              <a:gs pos="20000">
                <a:srgbClr val="000000">
                  <a:alpha val="0"/>
                </a:srgbClr>
              </a:gs>
              <a:gs pos="100000">
                <a:srgbClr val="000000">
                  <a:alpha val="30000"/>
                </a:srgbClr>
              </a:gs>
            </a:gsLst>
            <a:lin ang="21594000" scaled="0"/>
          </a:gradFill>
        </p:spPr>
        <p:txBody>
          <a:bodyPr rIns="731520">
            <a:normAutofit/>
          </a:bodyPr>
          <a:lstStyle>
            <a:lvl1pPr algn="r">
              <a:defRPr sz="600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title style</a:t>
            </a:r>
            <a:endParaRPr lang="en-US" dirty="0">
              <a:solidFill>
                <a:srgbClr val="FFFFFF"/>
              </a:solidFill>
              <a:effectLst>
                <a:outerShdw blurRad="38100" dist="38100" dir="2700000" algn="tl">
                  <a:srgbClr val="000000">
                    <a:alpha val="43137"/>
                  </a:srgbClr>
                </a:outerShdw>
              </a:effectLst>
            </a:endParaRPr>
          </a:p>
        </p:txBody>
      </p:sp>
      <p:sp>
        <p:nvSpPr>
          <p:cNvPr id="18" name="Subtitle 2">
            <a:extLst>
              <a:ext uri="{FF2B5EF4-FFF2-40B4-BE49-F238E27FC236}">
                <a16:creationId xmlns:a16="http://schemas.microsoft.com/office/drawing/2014/main" id="{741A6711-44B3-4723-90E5-802B2DBD8616}"/>
              </a:ext>
            </a:extLst>
          </p:cNvPr>
          <p:cNvSpPr>
            <a:spLocks noGrp="1"/>
          </p:cNvSpPr>
          <p:nvPr>
            <p:ph type="subTitle" idx="1"/>
          </p:nvPr>
        </p:nvSpPr>
        <p:spPr>
          <a:xfrm>
            <a:off x="3241963" y="4089656"/>
            <a:ext cx="8950035" cy="2796566"/>
          </a:xfrm>
          <a:gradFill>
            <a:gsLst>
              <a:gs pos="77000">
                <a:srgbClr val="000000">
                  <a:alpha val="30000"/>
                </a:srgbClr>
              </a:gs>
              <a:gs pos="33000">
                <a:srgbClr val="000000">
                  <a:alpha val="20000"/>
                </a:srgbClr>
              </a:gs>
              <a:gs pos="0">
                <a:srgbClr val="000000">
                  <a:alpha val="0"/>
                </a:srgbClr>
              </a:gs>
              <a:gs pos="100000">
                <a:srgbClr val="000000">
                  <a:alpha val="30000"/>
                </a:srgbClr>
              </a:gs>
            </a:gsLst>
            <a:lin ang="21594000" scaled="0"/>
          </a:gradFill>
        </p:spPr>
        <p:txBody>
          <a:bodyPr tIns="640080" rIns="731520" anchor="t">
            <a:normAutofit/>
          </a:bodyPr>
          <a:lstStyle>
            <a:lvl1pPr marL="0" indent="0" algn="r">
              <a:buNone/>
              <a:defRPr sz="2800" b="1" baseline="0">
                <a:solidFill>
                  <a:schemeClr val="bg1"/>
                </a:solidFill>
              </a:defRPr>
            </a:lvl1pPr>
          </a:lstStyle>
          <a:p>
            <a:pPr algn="r"/>
            <a:r>
              <a:rPr lang="en-US">
                <a:solidFill>
                  <a:srgbClr val="FFFFFF"/>
                </a:solidFill>
                <a:effectLst>
                  <a:outerShdw blurRad="38100" dist="38100" dir="2700000" algn="tl">
                    <a:srgbClr val="000000">
                      <a:alpha val="43137"/>
                    </a:srgbClr>
                  </a:outerShdw>
                </a:effectLst>
              </a:rPr>
              <a:t>Click to edit Master subtitle style</a:t>
            </a:r>
            <a:endParaRPr lang="en-US" dirty="0">
              <a:solidFill>
                <a:srgbClr val="FFFFFF"/>
              </a:solidFill>
              <a:effectLst>
                <a:outerShdw blurRad="38100" dist="38100" dir="2700000" algn="tl">
                  <a:srgbClr val="000000">
                    <a:alpha val="43137"/>
                  </a:srgbClr>
                </a:outerShdw>
              </a:effectLst>
            </a:endParaRPr>
          </a:p>
        </p:txBody>
      </p:sp>
      <p:sp>
        <p:nvSpPr>
          <p:cNvPr id="19" name="Footer Placeholder 4">
            <a:extLst>
              <a:ext uri="{FF2B5EF4-FFF2-40B4-BE49-F238E27FC236}">
                <a16:creationId xmlns:a16="http://schemas.microsoft.com/office/drawing/2014/main" id="{B79A2161-66FE-4C11-AD83-5824307CBD6F}"/>
              </a:ext>
            </a:extLst>
          </p:cNvPr>
          <p:cNvSpPr>
            <a:spLocks noGrp="1"/>
          </p:cNvSpPr>
          <p:nvPr>
            <p:ph type="ftr" sz="quarter" idx="11"/>
          </p:nvPr>
        </p:nvSpPr>
        <p:spPr>
          <a:xfrm>
            <a:off x="201168" y="6356350"/>
            <a:ext cx="4837176"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Presentation title</a:t>
            </a:r>
          </a:p>
        </p:txBody>
      </p:sp>
      <p:sp>
        <p:nvSpPr>
          <p:cNvPr id="20" name="Date Placeholder 3">
            <a:extLst>
              <a:ext uri="{FF2B5EF4-FFF2-40B4-BE49-F238E27FC236}">
                <a16:creationId xmlns:a16="http://schemas.microsoft.com/office/drawing/2014/main" id="{91399727-F37D-4748-90E8-B5B6F5312FF1}"/>
              </a:ext>
            </a:extLst>
          </p:cNvPr>
          <p:cNvSpPr>
            <a:spLocks noGrp="1"/>
          </p:cNvSpPr>
          <p:nvPr>
            <p:ph type="dt" sz="half" idx="10"/>
          </p:nvPr>
        </p:nvSpPr>
        <p:spPr>
          <a:xfrm>
            <a:off x="7013448" y="6355080"/>
            <a:ext cx="4352544" cy="365125"/>
          </a:xfrm>
        </p:spPr>
        <p:txBody>
          <a:bodyPr/>
          <a:lstStyle>
            <a:lvl1pPr>
              <a:defRPr>
                <a:solidFill>
                  <a:schemeClr val="bg1"/>
                </a:solidFill>
              </a:defRPr>
            </a:lvl1pPr>
          </a:lstStyle>
          <a:p>
            <a:pPr>
              <a:defRPr/>
            </a:pPr>
            <a:r>
              <a:rPr lang="en-US" dirty="0">
                <a:effectLst>
                  <a:outerShdw blurRad="38100" dist="38100" dir="2700000" algn="tl">
                    <a:srgbClr val="000000">
                      <a:alpha val="43137"/>
                    </a:srgbClr>
                  </a:outerShdw>
                </a:effectLst>
              </a:rPr>
              <a:t>20XX</a:t>
            </a:r>
          </a:p>
        </p:txBody>
      </p:sp>
      <p:sp>
        <p:nvSpPr>
          <p:cNvPr id="21" name="Slide Number Placeholder 5">
            <a:extLst>
              <a:ext uri="{FF2B5EF4-FFF2-40B4-BE49-F238E27FC236}">
                <a16:creationId xmlns:a16="http://schemas.microsoft.com/office/drawing/2014/main" id="{B9DE4FD1-0950-4A6A-8167-F0E9C622D106}"/>
              </a:ext>
            </a:extLst>
          </p:cNvPr>
          <p:cNvSpPr>
            <a:spLocks noGrp="1"/>
          </p:cNvSpPr>
          <p:nvPr>
            <p:ph type="sldNum" sz="quarter" idx="12"/>
          </p:nvPr>
        </p:nvSpPr>
        <p:spPr>
          <a:xfrm>
            <a:off x="11365992" y="6356350"/>
            <a:ext cx="630936" cy="365125"/>
          </a:xfrm>
        </p:spPr>
        <p:txBody>
          <a:bodyPr/>
          <a:lstStyle>
            <a:lvl1pPr>
              <a:defRPr>
                <a:solidFill>
                  <a:schemeClr val="bg1"/>
                </a:solidFill>
              </a:defRPr>
            </a:lvl1pPr>
          </a:lstStyle>
          <a:p>
            <a:pPr>
              <a:defRPr/>
            </a:pPr>
            <a:fld id="{CD6D940D-6D44-4DF9-9322-B4B11F7EDCD0}" type="slidenum">
              <a:rPr lang="en-US" smtClean="0">
                <a:effectLst>
                  <a:outerShdw blurRad="38100" dist="38100" dir="2700000" algn="tl">
                    <a:srgbClr val="000000">
                      <a:alpha val="43137"/>
                    </a:srgbClr>
                  </a:outerShdw>
                </a:effectLst>
              </a:rPr>
              <a:pPr>
                <a:defRPr/>
              </a:pPr>
              <a:t>‹#›</a:t>
            </a:fld>
            <a:endParaRPr lang="en-US"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40670471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4A42DEE-636F-4A79-B56A-5AF989E1FDC5}"/>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B75C9195-04C9-4D9A-B613-44A5F5900DBD}"/>
              </a:ext>
            </a:extLst>
          </p:cNvPr>
          <p:cNvSpPr>
            <a:spLocks noGrp="1"/>
          </p:cNvSpPr>
          <p:nvPr>
            <p:ph type="title" hasCustomPrompt="1"/>
          </p:nvPr>
        </p:nvSpPr>
        <p:spPr>
          <a:xfrm>
            <a:off x="1002983" y="194783"/>
            <a:ext cx="9421177" cy="769493"/>
          </a:xfrm>
        </p:spPr>
        <p:txBody>
          <a:bodyPr anchor="ctr"/>
          <a:lstStyle>
            <a:lvl1pPr>
              <a:lnSpc>
                <a:spcPct val="100000"/>
              </a:lnSpc>
              <a:defRPr spc="-20" baseline="0">
                <a:solidFill>
                  <a:schemeClr val="bg1"/>
                </a:solidFill>
              </a:defRPr>
            </a:lvl1pPr>
          </a:lstStyle>
          <a:p>
            <a:r>
              <a:rPr lang="en-US" dirty="0"/>
              <a:t>Click to add title</a:t>
            </a:r>
          </a:p>
        </p:txBody>
      </p:sp>
      <p:sp>
        <p:nvSpPr>
          <p:cNvPr id="8" name="Content Placeholder 7">
            <a:extLst>
              <a:ext uri="{FF2B5EF4-FFF2-40B4-BE49-F238E27FC236}">
                <a16:creationId xmlns:a16="http://schemas.microsoft.com/office/drawing/2014/main" id="{4C5A662A-E279-494E-8389-ADC6E870E38D}"/>
              </a:ext>
            </a:extLst>
          </p:cNvPr>
          <p:cNvSpPr>
            <a:spLocks noGrp="1"/>
          </p:cNvSpPr>
          <p:nvPr>
            <p:ph sz="quarter" idx="14" hasCustomPrompt="1"/>
          </p:nvPr>
        </p:nvSpPr>
        <p:spPr>
          <a:xfrm>
            <a:off x="931863" y="1695450"/>
            <a:ext cx="10328275" cy="4314825"/>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1420B3F9-9DEF-4500-91D7-25F0B5E91FBF}"/>
              </a:ext>
            </a:extLst>
          </p:cNvPr>
          <p:cNvSpPr>
            <a:spLocks noGrp="1"/>
          </p:cNvSpPr>
          <p:nvPr>
            <p:ph type="ftr" sz="quarter" idx="11"/>
          </p:nvPr>
        </p:nvSpPr>
        <p:spPr>
          <a:xfrm>
            <a:off x="201168" y="6356350"/>
            <a:ext cx="4837176" cy="365125"/>
          </a:xfrm>
        </p:spPr>
        <p:txBody>
          <a:bodyPr/>
          <a:lstStyle>
            <a:lvl1pPr>
              <a:defRPr/>
            </a:lvl1pPr>
          </a:lstStyle>
          <a:p>
            <a:r>
              <a:rPr lang="en-US" dirty="0"/>
              <a:t>Practice of Using Archi plug-in - coArchi</a:t>
            </a:r>
          </a:p>
        </p:txBody>
      </p:sp>
      <p:sp>
        <p:nvSpPr>
          <p:cNvPr id="5" name="Date Placeholder 3">
            <a:extLst>
              <a:ext uri="{FF2B5EF4-FFF2-40B4-BE49-F238E27FC236}">
                <a16:creationId xmlns:a16="http://schemas.microsoft.com/office/drawing/2014/main" id="{05E504E9-EAD2-4BE5-9736-CED43FF2455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Feb., 2024</a:t>
            </a:r>
          </a:p>
        </p:txBody>
      </p:sp>
      <p:sp>
        <p:nvSpPr>
          <p:cNvPr id="6" name="Slide Number Placeholder 5">
            <a:extLst>
              <a:ext uri="{FF2B5EF4-FFF2-40B4-BE49-F238E27FC236}">
                <a16:creationId xmlns:a16="http://schemas.microsoft.com/office/drawing/2014/main" id="{8C3EB613-AF5E-423F-A78B-94F856BF646A}"/>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271998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6F922A0-5527-4314-A2EA-E5CF34EF9434}"/>
              </a:ext>
              <a:ext uri="{C183D7F6-B498-43B3-948B-1728B52AA6E4}">
                <adec:decorative xmlns:adec="http://schemas.microsoft.com/office/drawing/2017/decorative" val="1"/>
              </a:ext>
            </a:extLst>
          </p:cNvPr>
          <p:cNvSpPr/>
          <p:nvPr userDrawn="1"/>
        </p:nvSpPr>
        <p:spPr>
          <a:xfrm>
            <a:off x="0" y="0"/>
            <a:ext cx="12192000" cy="115046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a:ea typeface="+mn-ea"/>
              <a:cs typeface="+mn-cs"/>
            </a:endParaRPr>
          </a:p>
        </p:txBody>
      </p:sp>
      <p:sp>
        <p:nvSpPr>
          <p:cNvPr id="10" name="Title 9">
            <a:extLst>
              <a:ext uri="{FF2B5EF4-FFF2-40B4-BE49-F238E27FC236}">
                <a16:creationId xmlns:a16="http://schemas.microsoft.com/office/drawing/2014/main" id="{96EC4CB6-956E-48EB-86AC-B40D89D74215}"/>
              </a:ext>
            </a:extLst>
          </p:cNvPr>
          <p:cNvSpPr>
            <a:spLocks noGrp="1"/>
          </p:cNvSpPr>
          <p:nvPr>
            <p:ph type="title" hasCustomPrompt="1"/>
          </p:nvPr>
        </p:nvSpPr>
        <p:spPr>
          <a:xfrm>
            <a:off x="1000759" y="194783"/>
            <a:ext cx="10022841" cy="760892"/>
          </a:xfrm>
        </p:spPr>
        <p:txBody>
          <a:bodyPr anchor="ctr"/>
          <a:lstStyle>
            <a:lvl1pPr>
              <a:lnSpc>
                <a:spcPct val="100000"/>
              </a:lnSpc>
              <a:defRPr spc="-20" baseline="0">
                <a:solidFill>
                  <a:schemeClr val="bg1"/>
                </a:solidFill>
              </a:defRPr>
            </a:lvl1pPr>
          </a:lstStyle>
          <a:p>
            <a:r>
              <a:rPr lang="en-US" dirty="0"/>
              <a:t>Click to add title</a:t>
            </a:r>
          </a:p>
        </p:txBody>
      </p:sp>
      <p:sp>
        <p:nvSpPr>
          <p:cNvPr id="9" name="Content Placeholder 8">
            <a:extLst>
              <a:ext uri="{FF2B5EF4-FFF2-40B4-BE49-F238E27FC236}">
                <a16:creationId xmlns:a16="http://schemas.microsoft.com/office/drawing/2014/main" id="{13FA4250-BD33-40AE-934A-A473029C5CA5}"/>
              </a:ext>
            </a:extLst>
          </p:cNvPr>
          <p:cNvSpPr>
            <a:spLocks noGrp="1"/>
          </p:cNvSpPr>
          <p:nvPr>
            <p:ph sz="quarter" idx="14" hasCustomPrompt="1"/>
          </p:nvPr>
        </p:nvSpPr>
        <p:spPr>
          <a:xfrm>
            <a:off x="646112" y="1560513"/>
            <a:ext cx="10899776" cy="4341812"/>
          </a:xfrm>
        </p:spPr>
        <p:txBody>
          <a:bodyPr/>
          <a:lstStyle>
            <a:lvl1pPr>
              <a:defRPr/>
            </a:lvl1pPr>
          </a:lstStyle>
          <a:p>
            <a:pPr lvl="0"/>
            <a:r>
              <a:rPr lang="en-US" dirty="0"/>
              <a:t>Click to add content</a:t>
            </a:r>
          </a:p>
        </p:txBody>
      </p:sp>
      <p:sp>
        <p:nvSpPr>
          <p:cNvPr id="4" name="Footer Placeholder 4">
            <a:extLst>
              <a:ext uri="{FF2B5EF4-FFF2-40B4-BE49-F238E27FC236}">
                <a16:creationId xmlns:a16="http://schemas.microsoft.com/office/drawing/2014/main" id="{771E7CA1-3FAA-4961-8BAC-93AB2EF6526B}"/>
              </a:ext>
            </a:extLst>
          </p:cNvPr>
          <p:cNvSpPr>
            <a:spLocks noGrp="1"/>
          </p:cNvSpPr>
          <p:nvPr>
            <p:ph type="ftr" sz="quarter" idx="11"/>
          </p:nvPr>
        </p:nvSpPr>
        <p:spPr>
          <a:xfrm>
            <a:off x="201168" y="6356350"/>
            <a:ext cx="4837176" cy="365125"/>
          </a:xfrm>
        </p:spPr>
        <p:txBody>
          <a:bodyPr/>
          <a:lstStyle>
            <a:lvl1pPr>
              <a:defRPr/>
            </a:lvl1pPr>
          </a:lstStyle>
          <a:p>
            <a:r>
              <a:rPr lang="en-US" dirty="0">
                <a:solidFill>
                  <a:prstClr val="black"/>
                </a:solidFill>
              </a:rPr>
              <a:t>Presentation title</a:t>
            </a:r>
          </a:p>
        </p:txBody>
      </p:sp>
      <p:sp>
        <p:nvSpPr>
          <p:cNvPr id="5" name="Date Placeholder 3">
            <a:extLst>
              <a:ext uri="{FF2B5EF4-FFF2-40B4-BE49-F238E27FC236}">
                <a16:creationId xmlns:a16="http://schemas.microsoft.com/office/drawing/2014/main" id="{520CC547-8B7E-4C4B-9B2A-04BD498A71C2}"/>
              </a:ext>
            </a:extLst>
          </p:cNvPr>
          <p:cNvSpPr>
            <a:spLocks noGrp="1"/>
          </p:cNvSpPr>
          <p:nvPr>
            <p:ph type="dt" sz="half" idx="10"/>
          </p:nvPr>
        </p:nvSpPr>
        <p:spPr>
          <a:xfrm>
            <a:off x="7013448" y="6355080"/>
            <a:ext cx="4352544" cy="365125"/>
          </a:xfrm>
        </p:spPr>
        <p:txBody>
          <a:bodyPr/>
          <a:lstStyle>
            <a:lvl1pPr>
              <a:defRPr/>
            </a:lvl1pPr>
          </a:lstStyle>
          <a:p>
            <a:pPr>
              <a:defRPr/>
            </a:pPr>
            <a:r>
              <a:rPr lang="en-US" dirty="0">
                <a:solidFill>
                  <a:prstClr val="black"/>
                </a:solidFill>
              </a:rPr>
              <a:t>20XX</a:t>
            </a:r>
          </a:p>
        </p:txBody>
      </p:sp>
      <p:sp>
        <p:nvSpPr>
          <p:cNvPr id="6" name="Slide Number Placeholder 5">
            <a:extLst>
              <a:ext uri="{FF2B5EF4-FFF2-40B4-BE49-F238E27FC236}">
                <a16:creationId xmlns:a16="http://schemas.microsoft.com/office/drawing/2014/main" id="{AD34245B-9DC4-457D-AB68-8E3BBB852943}"/>
              </a:ext>
            </a:extLst>
          </p:cNvPr>
          <p:cNvSpPr>
            <a:spLocks noGrp="1"/>
          </p:cNvSpPr>
          <p:nvPr>
            <p:ph type="sldNum" sz="quarter" idx="12"/>
          </p:nvPr>
        </p:nvSpPr>
        <p:spPr>
          <a:xfrm>
            <a:off x="11365992" y="6356350"/>
            <a:ext cx="630936"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41909065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33E30A8-0D9C-47BB-8249-8A2EEEFC72DD}"/>
              </a:ext>
            </a:extLst>
          </p:cNvPr>
          <p:cNvSpPr>
            <a:spLocks noGrp="1"/>
          </p:cNvSpPr>
          <p:nvPr>
            <p:ph type="title"/>
          </p:nvPr>
        </p:nvSpPr>
        <p:spPr>
          <a:xfrm>
            <a:off x="649224" y="365124"/>
            <a:ext cx="10552176" cy="1499616"/>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FE93687-61FE-460F-A66F-4DF17994F394}"/>
              </a:ext>
            </a:extLst>
          </p:cNvPr>
          <p:cNvSpPr>
            <a:spLocks noGrp="1"/>
          </p:cNvSpPr>
          <p:nvPr>
            <p:ph type="body" idx="1"/>
          </p:nvPr>
        </p:nvSpPr>
        <p:spPr>
          <a:xfrm>
            <a:off x="649224" y="1984248"/>
            <a:ext cx="10552176" cy="419709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AEE1FFB-7673-4E75-9B5C-5572E2B0683B}"/>
              </a:ext>
            </a:extLst>
          </p:cNvPr>
          <p:cNvSpPr>
            <a:spLocks noGrp="1"/>
          </p:cNvSpPr>
          <p:nvPr>
            <p:ph type="dt" sz="half" idx="2"/>
          </p:nvPr>
        </p:nvSpPr>
        <p:spPr>
          <a:xfrm>
            <a:off x="7013448" y="6355080"/>
            <a:ext cx="4352544" cy="365125"/>
          </a:xfrm>
          <a:prstGeom prst="rect">
            <a:avLst/>
          </a:prstGeom>
        </p:spPr>
        <p:txBody>
          <a:bodyPr vert="horz" lIns="91440" tIns="45720" rIns="91440" bIns="45720" rtlCol="0" anchor="ctr"/>
          <a:lstStyle>
            <a:lvl1pPr algn="r">
              <a:defRPr sz="1050">
                <a:solidFill>
                  <a:schemeClr val="tx1"/>
                </a:solidFill>
              </a:defRPr>
            </a:lvl1pPr>
          </a:lstStyle>
          <a:p>
            <a:r>
              <a:rPr lang="en-US" dirty="0"/>
              <a:t>Feb., 2024</a:t>
            </a:r>
          </a:p>
        </p:txBody>
      </p:sp>
      <p:sp>
        <p:nvSpPr>
          <p:cNvPr id="5" name="Footer Placeholder 4">
            <a:extLst>
              <a:ext uri="{FF2B5EF4-FFF2-40B4-BE49-F238E27FC236}">
                <a16:creationId xmlns:a16="http://schemas.microsoft.com/office/drawing/2014/main" id="{66C4B9AF-F93C-43E8-8E68-3B700825CE91}"/>
              </a:ext>
            </a:extLst>
          </p:cNvPr>
          <p:cNvSpPr>
            <a:spLocks noGrp="1"/>
          </p:cNvSpPr>
          <p:nvPr>
            <p:ph type="ftr" sz="quarter" idx="3"/>
          </p:nvPr>
        </p:nvSpPr>
        <p:spPr>
          <a:xfrm>
            <a:off x="201168" y="6356350"/>
            <a:ext cx="4837176" cy="365125"/>
          </a:xfrm>
          <a:prstGeom prst="rect">
            <a:avLst/>
          </a:prstGeom>
        </p:spPr>
        <p:txBody>
          <a:bodyPr vert="horz" lIns="91440" tIns="45720" rIns="91440" bIns="45720" rtlCol="0" anchor="ctr"/>
          <a:lstStyle>
            <a:lvl1pPr algn="l">
              <a:defRPr sz="1050">
                <a:solidFill>
                  <a:schemeClr val="tx1"/>
                </a:solidFill>
              </a:defRPr>
            </a:lvl1pPr>
          </a:lstStyle>
          <a:p>
            <a:r>
              <a:rPr lang="en-US" dirty="0"/>
              <a:t>Practice of Using Archi plug-in - coArchi</a:t>
            </a:r>
          </a:p>
        </p:txBody>
      </p:sp>
      <p:sp>
        <p:nvSpPr>
          <p:cNvPr id="6" name="Slide Number Placeholder 5">
            <a:extLst>
              <a:ext uri="{FF2B5EF4-FFF2-40B4-BE49-F238E27FC236}">
                <a16:creationId xmlns:a16="http://schemas.microsoft.com/office/drawing/2014/main" id="{9CD739F7-0AE5-4677-8957-9961D67C18E5}"/>
              </a:ext>
            </a:extLst>
          </p:cNvPr>
          <p:cNvSpPr>
            <a:spLocks noGrp="1"/>
          </p:cNvSpPr>
          <p:nvPr>
            <p:ph type="sldNum" sz="quarter" idx="4"/>
          </p:nvPr>
        </p:nvSpPr>
        <p:spPr>
          <a:xfrm>
            <a:off x="11365992" y="6356350"/>
            <a:ext cx="630936" cy="365125"/>
          </a:xfrm>
          <a:prstGeom prst="rect">
            <a:avLst/>
          </a:prstGeom>
        </p:spPr>
        <p:txBody>
          <a:bodyPr vert="horz" lIns="91440" tIns="45720" rIns="91440" bIns="45720" rtlCol="0" anchor="ctr"/>
          <a:lstStyle>
            <a:lvl1pPr algn="r">
              <a:defRPr sz="1050">
                <a:solidFill>
                  <a:schemeClr val="tx1"/>
                </a:solidFill>
              </a:defRPr>
            </a:lvl1pPr>
          </a:lstStyle>
          <a:p>
            <a:fld id="{0D4885A8-DDA8-4FCF-AB25-DA8F78EC7557}" type="slidenum">
              <a:rPr lang="en-US" smtClean="0"/>
              <a:pPr/>
              <a:t>‹#›</a:t>
            </a:fld>
            <a:endParaRPr lang="en-US" dirty="0"/>
          </a:p>
        </p:txBody>
      </p:sp>
    </p:spTree>
    <p:extLst>
      <p:ext uri="{BB962C8B-B14F-4D97-AF65-F5344CB8AC3E}">
        <p14:creationId xmlns:p14="http://schemas.microsoft.com/office/powerpoint/2010/main" val="38998404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800" b="1" kern="1200" spc="-40" baseline="0">
          <a:solidFill>
            <a:schemeClr val="accent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400" kern="1200" spc="-20" baseline="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github.com/yasenstar/EA" TargetMode="External"/><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hyperlink" Target="https://yasenstar.github.io/EA/architool/Query-Archi-HTML-Report.html" TargetMode="External"/><Relationship Id="rId5" Type="http://schemas.openxmlformats.org/officeDocument/2006/relationships/image" Target="../media/image6.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10.jpe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8.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5468470"/>
            <a:ext cx="6437555" cy="475129"/>
          </a:xfrm>
        </p:spPr>
        <p:txBody>
          <a:bodyPr>
            <a:normAutofit fontScale="92500" lnSpcReduction="20000"/>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067268" y="6069522"/>
            <a:ext cx="2810500" cy="585267"/>
          </a:xfrm>
          <a:prstGeom prst="rect">
            <a:avLst/>
          </a:prstGeom>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200808" y="1413698"/>
            <a:ext cx="10951285" cy="1157437"/>
          </a:xfrm>
          <a:prstGeom prst="rect">
            <a:avLst/>
          </a:prstGeom>
        </p:spPr>
        <p:txBody>
          <a:bodyPr vert="horz" lIns="91440" tIns="45720" rIns="91440" bIns="45720" rtlCol="0" anchor="ctr">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6000" dirty="0"/>
              <a:t>Archi HTML Exported Report </a:t>
            </a:r>
          </a:p>
        </p:txBody>
      </p:sp>
      <p:sp>
        <p:nvSpPr>
          <p:cNvPr id="2" name="TextBox 1">
            <a:extLst>
              <a:ext uri="{FF2B5EF4-FFF2-40B4-BE49-F238E27FC236}">
                <a16:creationId xmlns:a16="http://schemas.microsoft.com/office/drawing/2014/main" id="{9DB1D8F9-0C31-C248-EC96-352920DB57C6}"/>
              </a:ext>
            </a:extLst>
          </p:cNvPr>
          <p:cNvSpPr txBox="1"/>
          <p:nvPr/>
        </p:nvSpPr>
        <p:spPr>
          <a:xfrm>
            <a:off x="313765" y="2832847"/>
            <a:ext cx="7795253" cy="2246769"/>
          </a:xfrm>
          <a:prstGeom prst="rect">
            <a:avLst/>
          </a:prstGeom>
          <a:noFill/>
        </p:spPr>
        <p:txBody>
          <a:bodyPr wrap="square" rtlCol="0">
            <a:spAutoFit/>
          </a:bodyPr>
          <a:lstStyle/>
          <a:p>
            <a:pPr marL="342900" indent="-342900">
              <a:buFont typeface="+mj-lt"/>
              <a:buAutoNum type="arabicPeriod"/>
            </a:pPr>
            <a:r>
              <a:rPr lang="en-US" sz="2800" dirty="0">
                <a:solidFill>
                  <a:schemeClr val="bg1"/>
                </a:solidFill>
              </a:rPr>
              <a:t>Understand Structure of Archi HTML Report</a:t>
            </a:r>
          </a:p>
          <a:p>
            <a:pPr marL="342900" indent="-342900">
              <a:buFont typeface="+mj-lt"/>
              <a:buAutoNum type="arabicPeriod"/>
            </a:pPr>
            <a:endParaRPr lang="en-US" sz="2800" dirty="0">
              <a:solidFill>
                <a:schemeClr val="bg1"/>
              </a:solidFill>
            </a:endParaRPr>
          </a:p>
          <a:p>
            <a:pPr marL="342900" indent="-342900">
              <a:buFont typeface="+mj-lt"/>
              <a:buAutoNum type="arabicPeriod"/>
            </a:pPr>
            <a:r>
              <a:rPr lang="en-US" sz="2800" dirty="0">
                <a:solidFill>
                  <a:schemeClr val="bg1"/>
                </a:solidFill>
              </a:rPr>
              <a:t>Query in Archi HTML Report with alasql</a:t>
            </a:r>
          </a:p>
          <a:p>
            <a:pPr marL="342900" indent="-342900">
              <a:buFont typeface="+mj-lt"/>
              <a:buAutoNum type="arabicPeriod"/>
            </a:pPr>
            <a:endParaRPr lang="en-US" sz="2800" dirty="0">
              <a:solidFill>
                <a:schemeClr val="bg1"/>
              </a:solidFill>
            </a:endParaRPr>
          </a:p>
          <a:p>
            <a:pPr marL="342900" indent="-342900">
              <a:buFont typeface="+mj-lt"/>
              <a:buAutoNum type="arabicPeriod"/>
            </a:pPr>
            <a:r>
              <a:rPr lang="en-US" sz="2800" dirty="0">
                <a:solidFill>
                  <a:schemeClr val="bg1"/>
                </a:solidFill>
              </a:rPr>
              <a:t>Analyze Archi HTML Report in Power BI</a:t>
            </a:r>
          </a:p>
        </p:txBody>
      </p:sp>
      <p:pic>
        <p:nvPicPr>
          <p:cNvPr id="13" name="Picture 12">
            <a:extLst>
              <a:ext uri="{FF2B5EF4-FFF2-40B4-BE49-F238E27FC236}">
                <a16:creationId xmlns:a16="http://schemas.microsoft.com/office/drawing/2014/main" id="{48619332-7888-9ED8-C967-C3FEBCB633C6}"/>
              </a:ext>
            </a:extLst>
          </p:cNvPr>
          <p:cNvPicPr>
            <a:picLocks noChangeAspect="1"/>
          </p:cNvPicPr>
          <p:nvPr/>
        </p:nvPicPr>
        <p:blipFill>
          <a:blip r:embed="rId5"/>
          <a:stretch>
            <a:fillRect/>
          </a:stretch>
        </p:blipFill>
        <p:spPr>
          <a:xfrm>
            <a:off x="8142416" y="2926996"/>
            <a:ext cx="4016188" cy="2431653"/>
          </a:xfrm>
          <a:prstGeom prst="rect">
            <a:avLst/>
          </a:prstGeom>
        </p:spPr>
      </p:pic>
    </p:spTree>
    <p:extLst>
      <p:ext uri="{BB962C8B-B14F-4D97-AF65-F5344CB8AC3E}">
        <p14:creationId xmlns:p14="http://schemas.microsoft.com/office/powerpoint/2010/main" val="2720718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1308846"/>
            <a:ext cx="6815446" cy="4078942"/>
          </a:xfrm>
        </p:spPr>
        <p:txBody>
          <a:bodyPr>
            <a:noAutofit/>
          </a:bodyPr>
          <a:lstStyle/>
          <a:p>
            <a:r>
              <a:rPr lang="en-US" sz="7200" dirty="0"/>
              <a:t>Understand Structure of Archi HTML Report</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067268" y="6069522"/>
            <a:ext cx="2810500" cy="585267"/>
          </a:xfrm>
          <a:prstGeom prst="rect">
            <a:avLst/>
          </a:prstGeom>
        </p:spPr>
      </p:pic>
      <p:pic>
        <p:nvPicPr>
          <p:cNvPr id="4" name="Picture 3">
            <a:extLst>
              <a:ext uri="{FF2B5EF4-FFF2-40B4-BE49-F238E27FC236}">
                <a16:creationId xmlns:a16="http://schemas.microsoft.com/office/drawing/2014/main" id="{7534C8A3-84CE-B0B0-067B-F18BC9A7188D}"/>
              </a:ext>
            </a:extLst>
          </p:cNvPr>
          <p:cNvPicPr>
            <a:picLocks noChangeAspect="1"/>
          </p:cNvPicPr>
          <p:nvPr/>
        </p:nvPicPr>
        <p:blipFill>
          <a:blip r:embed="rId5">
            <a:clrChange>
              <a:clrFrom>
                <a:srgbClr val="F9F9F8"/>
              </a:clrFrom>
              <a:clrTo>
                <a:srgbClr val="F9F9F8">
                  <a:alpha val="0"/>
                </a:srgbClr>
              </a:clrTo>
            </a:clrChange>
          </a:blip>
          <a:stretch>
            <a:fillRect/>
          </a:stretch>
        </p:blipFill>
        <p:spPr>
          <a:xfrm>
            <a:off x="6472518" y="2215273"/>
            <a:ext cx="5428411" cy="3082240"/>
          </a:xfrm>
          <a:prstGeom prst="rect">
            <a:avLst/>
          </a:prstGeom>
          <a:ln>
            <a:noFill/>
          </a:ln>
          <a:effectLst>
            <a:outerShdw blurRad="292100" dist="139700" dir="2700000" algn="tl" rotWithShape="0">
              <a:srgbClr val="333333">
                <a:alpha val="65000"/>
              </a:srgbClr>
            </a:outerShdw>
          </a:effectLst>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HTML Report - 01</a:t>
            </a:r>
          </a:p>
        </p:txBody>
      </p:sp>
    </p:spTree>
    <p:extLst>
      <p:ext uri="{BB962C8B-B14F-4D97-AF65-F5344CB8AC3E}">
        <p14:creationId xmlns:p14="http://schemas.microsoft.com/office/powerpoint/2010/main" val="36129579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1308846"/>
            <a:ext cx="6815446" cy="4078942"/>
          </a:xfrm>
        </p:spPr>
        <p:txBody>
          <a:bodyPr>
            <a:noAutofit/>
          </a:bodyPr>
          <a:lstStyle/>
          <a:p>
            <a:r>
              <a:rPr lang="en-US" sz="7200" dirty="0"/>
              <a:t>Query in Archi HTML Report with alasql</a:t>
            </a:r>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735494"/>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127416" y="6160674"/>
            <a:ext cx="2810500" cy="585267"/>
          </a:xfrm>
          <a:prstGeom prst="rect">
            <a:avLst/>
          </a:prstGeom>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HTML Report - 02</a:t>
            </a:r>
          </a:p>
        </p:txBody>
      </p:sp>
      <p:pic>
        <p:nvPicPr>
          <p:cNvPr id="6" name="Picture 5">
            <a:extLst>
              <a:ext uri="{FF2B5EF4-FFF2-40B4-BE49-F238E27FC236}">
                <a16:creationId xmlns:a16="http://schemas.microsoft.com/office/drawing/2014/main" id="{7A485DB7-FE17-B65F-3B6D-17F1A31DED1E}"/>
              </a:ext>
            </a:extLst>
          </p:cNvPr>
          <p:cNvPicPr>
            <a:picLocks noChangeAspect="1"/>
          </p:cNvPicPr>
          <p:nvPr/>
        </p:nvPicPr>
        <p:blipFill>
          <a:blip r:embed="rId5">
            <a:clrChange>
              <a:clrFrom>
                <a:srgbClr val="F9F9F8"/>
              </a:clrFrom>
              <a:clrTo>
                <a:srgbClr val="F9F9F8">
                  <a:alpha val="0"/>
                </a:srgbClr>
              </a:clrTo>
            </a:clrChange>
          </a:blip>
          <a:stretch>
            <a:fillRect/>
          </a:stretch>
        </p:blipFill>
        <p:spPr>
          <a:xfrm>
            <a:off x="5754445" y="2908589"/>
            <a:ext cx="6437555" cy="2383423"/>
          </a:xfrm>
          <a:prstGeom prst="rect">
            <a:avLst/>
          </a:prstGeom>
          <a:ln>
            <a:noFill/>
          </a:ln>
          <a:effectLst>
            <a:outerShdw blurRad="292100" dist="139700" dir="2700000" algn="tl" rotWithShape="0">
              <a:srgbClr val="333333">
                <a:alpha val="65000"/>
              </a:srgbClr>
            </a:outerShdw>
          </a:effectLst>
        </p:spPr>
      </p:pic>
      <p:sp>
        <p:nvSpPr>
          <p:cNvPr id="12" name="TextBox 11">
            <a:extLst>
              <a:ext uri="{FF2B5EF4-FFF2-40B4-BE49-F238E27FC236}">
                <a16:creationId xmlns:a16="http://schemas.microsoft.com/office/drawing/2014/main" id="{D71C280F-FF0A-212D-A1CE-8C7F1EC2D07A}"/>
              </a:ext>
            </a:extLst>
          </p:cNvPr>
          <p:cNvSpPr txBox="1"/>
          <p:nvPr/>
        </p:nvSpPr>
        <p:spPr>
          <a:xfrm>
            <a:off x="38080" y="4852100"/>
            <a:ext cx="8245307" cy="369332"/>
          </a:xfrm>
          <a:prstGeom prst="rect">
            <a:avLst/>
          </a:prstGeom>
          <a:noFill/>
        </p:spPr>
        <p:txBody>
          <a:bodyPr wrap="square">
            <a:spAutoFit/>
          </a:bodyPr>
          <a:lstStyle/>
          <a:p>
            <a:r>
              <a:rPr lang="en-US" b="1" dirty="0">
                <a:solidFill>
                  <a:srgbClr val="FFFF00"/>
                </a:solidFill>
                <a:hlinkClick r:id="rId6">
                  <a:extLst>
                    <a:ext uri="{A12FA001-AC4F-418D-AE19-62706E023703}">
                      <ahyp:hlinkClr xmlns:ahyp="http://schemas.microsoft.com/office/drawing/2018/hyperlinkcolor" val="tx"/>
                    </a:ext>
                  </a:extLst>
                </a:hlinkClick>
              </a:rPr>
              <a:t>https://yasenstar.github.io/EA/architool/Query-Archi-HTML-Report.html</a:t>
            </a:r>
            <a:endParaRPr lang="en-US" b="1" dirty="0">
              <a:solidFill>
                <a:srgbClr val="FFFF00"/>
              </a:solidFill>
            </a:endParaRPr>
          </a:p>
        </p:txBody>
      </p:sp>
      <p:sp>
        <p:nvSpPr>
          <p:cNvPr id="13" name="TextBox 12">
            <a:extLst>
              <a:ext uri="{FF2B5EF4-FFF2-40B4-BE49-F238E27FC236}">
                <a16:creationId xmlns:a16="http://schemas.microsoft.com/office/drawing/2014/main" id="{C47F7B81-55B4-326B-329C-0BBED78FA2AC}"/>
              </a:ext>
            </a:extLst>
          </p:cNvPr>
          <p:cNvSpPr txBox="1"/>
          <p:nvPr/>
        </p:nvSpPr>
        <p:spPr>
          <a:xfrm>
            <a:off x="38081" y="6320193"/>
            <a:ext cx="4235746" cy="369332"/>
          </a:xfrm>
          <a:prstGeom prst="rect">
            <a:avLst/>
          </a:prstGeom>
          <a:noFill/>
        </p:spPr>
        <p:txBody>
          <a:bodyPr wrap="square">
            <a:spAutoFit/>
          </a:bodyPr>
          <a:lstStyle/>
          <a:p>
            <a:r>
              <a:rPr lang="en-US" b="1" dirty="0">
                <a:solidFill>
                  <a:srgbClr val="FFFF00"/>
                </a:solidFill>
                <a:hlinkClick r:id="rId7">
                  <a:extLst>
                    <a:ext uri="{A12FA001-AC4F-418D-AE19-62706E023703}">
                      <ahyp:hlinkClr xmlns:ahyp="http://schemas.microsoft.com/office/drawing/2018/hyperlinkcolor" val="tx"/>
                    </a:ext>
                  </a:extLst>
                </a:hlinkClick>
              </a:rPr>
              <a:t>https://github.com/yasenstar/EA</a:t>
            </a:r>
            <a:endParaRPr lang="en-US" b="1" dirty="0">
              <a:solidFill>
                <a:srgbClr val="FFFF00"/>
              </a:solidFill>
            </a:endParaRPr>
          </a:p>
        </p:txBody>
      </p:sp>
    </p:spTree>
    <p:extLst>
      <p:ext uri="{BB962C8B-B14F-4D97-AF65-F5344CB8AC3E}">
        <p14:creationId xmlns:p14="http://schemas.microsoft.com/office/powerpoint/2010/main" val="997135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98D150CF-F888-48EA-89E8-311ED5E9161B}"/>
              </a:ext>
            </a:extLst>
          </p:cNvPr>
          <p:cNvSpPr>
            <a:spLocks noGrp="1"/>
          </p:cNvSpPr>
          <p:nvPr>
            <p:ph type="ctrTitle"/>
          </p:nvPr>
        </p:nvSpPr>
        <p:spPr>
          <a:xfrm>
            <a:off x="649044" y="1308846"/>
            <a:ext cx="6815446" cy="4078942"/>
          </a:xfrm>
        </p:spPr>
        <p:txBody>
          <a:bodyPr>
            <a:noAutofit/>
          </a:bodyPr>
          <a:lstStyle/>
          <a:p>
            <a:r>
              <a:rPr lang="en-US" sz="7200" dirty="0"/>
              <a:t>Analyze Archi HTML Report in Power </a:t>
            </a:r>
            <a:r>
              <a:rPr lang="en-US" altLang="zh-CN" sz="7200" dirty="0"/>
              <a:t>BI</a:t>
            </a:r>
            <a:endParaRPr lang="en-US" sz="7200" dirty="0"/>
          </a:p>
        </p:txBody>
      </p:sp>
      <p:sp>
        <p:nvSpPr>
          <p:cNvPr id="8" name="Subtitle 7">
            <a:extLst>
              <a:ext uri="{FF2B5EF4-FFF2-40B4-BE49-F238E27FC236}">
                <a16:creationId xmlns:a16="http://schemas.microsoft.com/office/drawing/2014/main" id="{6BBE0348-1527-4055-BA8A-E2754222743D}"/>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A33E67C0-6C95-48DB-97CC-8CE8D36C05FB}"/>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56D21F7-A362-AE48-D9A5-F9171E9EB52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60FC8E2-5059-EEBF-EEEC-C935DD9B8DE2}"/>
              </a:ext>
            </a:extLst>
          </p:cNvPr>
          <p:cNvPicPr>
            <a:picLocks noChangeAspect="1"/>
          </p:cNvPicPr>
          <p:nvPr/>
        </p:nvPicPr>
        <p:blipFill>
          <a:blip r:embed="rId4"/>
          <a:stretch>
            <a:fillRect/>
          </a:stretch>
        </p:blipFill>
        <p:spPr>
          <a:xfrm>
            <a:off x="5147295" y="6167625"/>
            <a:ext cx="2810500" cy="585267"/>
          </a:xfrm>
          <a:prstGeom prst="rect">
            <a:avLst/>
          </a:prstGeom>
        </p:spPr>
      </p:pic>
      <p:sp>
        <p:nvSpPr>
          <p:cNvPr id="11" name="Subtitle 7">
            <a:extLst>
              <a:ext uri="{FF2B5EF4-FFF2-40B4-BE49-F238E27FC236}">
                <a16:creationId xmlns:a16="http://schemas.microsoft.com/office/drawing/2014/main" id="{0A296E48-34D5-9752-1051-73F2CA3FF687}"/>
              </a:ext>
            </a:extLst>
          </p:cNvPr>
          <p:cNvSpPr txBox="1">
            <a:spLocks/>
          </p:cNvSpPr>
          <p:nvPr/>
        </p:nvSpPr>
        <p:spPr>
          <a:xfrm>
            <a:off x="649045" y="188258"/>
            <a:ext cx="6437555" cy="699247"/>
          </a:xfrm>
          <a:prstGeom prst="rect">
            <a:avLst/>
          </a:prstGeom>
        </p:spPr>
        <p:txBody>
          <a:bodyPr vert="horz" lIns="91440" tIns="45720" rIns="91440" bIns="45720" rtlCol="0" anchor="b">
            <a:normAutofit/>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Archi HTML Report - 03</a:t>
            </a:r>
          </a:p>
        </p:txBody>
      </p:sp>
      <p:pic>
        <p:nvPicPr>
          <p:cNvPr id="4" name="Picture 3">
            <a:extLst>
              <a:ext uri="{FF2B5EF4-FFF2-40B4-BE49-F238E27FC236}">
                <a16:creationId xmlns:a16="http://schemas.microsoft.com/office/drawing/2014/main" id="{0E699162-8C86-B4D9-6501-1BBBC9CD2791}"/>
              </a:ext>
            </a:extLst>
          </p:cNvPr>
          <p:cNvPicPr>
            <a:picLocks noChangeAspect="1"/>
          </p:cNvPicPr>
          <p:nvPr/>
        </p:nvPicPr>
        <p:blipFill>
          <a:blip r:embed="rId5"/>
          <a:stretch>
            <a:fillRect/>
          </a:stretch>
        </p:blipFill>
        <p:spPr>
          <a:xfrm>
            <a:off x="9412322" y="1681944"/>
            <a:ext cx="1476375" cy="1085850"/>
          </a:xfrm>
          <a:prstGeom prst="rect">
            <a:avLst/>
          </a:prstGeom>
          <a:ln>
            <a:noFill/>
          </a:ln>
          <a:effectLst>
            <a:outerShdw blurRad="292100" dist="139700" dir="2700000" algn="tl" rotWithShape="0">
              <a:srgbClr val="333333">
                <a:alpha val="65000"/>
              </a:srgbClr>
            </a:outerShdw>
          </a:effectLst>
        </p:spPr>
      </p:pic>
      <p:pic>
        <p:nvPicPr>
          <p:cNvPr id="12" name="Picture 11">
            <a:extLst>
              <a:ext uri="{FF2B5EF4-FFF2-40B4-BE49-F238E27FC236}">
                <a16:creationId xmlns:a16="http://schemas.microsoft.com/office/drawing/2014/main" id="{88219AFB-08F9-0EC3-279B-2C0CCBE7FBAD}"/>
              </a:ext>
            </a:extLst>
          </p:cNvPr>
          <p:cNvPicPr>
            <a:picLocks noChangeAspect="1"/>
          </p:cNvPicPr>
          <p:nvPr/>
        </p:nvPicPr>
        <p:blipFill>
          <a:blip r:embed="rId6">
            <a:clrChange>
              <a:clrFrom>
                <a:srgbClr val="F9F9F8"/>
              </a:clrFrom>
              <a:clrTo>
                <a:srgbClr val="F9F9F8">
                  <a:alpha val="0"/>
                </a:srgbClr>
              </a:clrTo>
            </a:clrChange>
          </a:blip>
          <a:stretch>
            <a:fillRect/>
          </a:stretch>
        </p:blipFill>
        <p:spPr>
          <a:xfrm>
            <a:off x="4358425" y="3567953"/>
            <a:ext cx="7750367" cy="2301505"/>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0449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E73BA6-D881-569E-9FEE-D3BC859A0D8D}"/>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3243656-D8F7-9F2E-EA18-09A37B7E04E0}"/>
              </a:ext>
            </a:extLst>
          </p:cNvPr>
          <p:cNvSpPr>
            <a:spLocks noGrp="1"/>
          </p:cNvSpPr>
          <p:nvPr>
            <p:ph type="ctrTitle"/>
          </p:nvPr>
        </p:nvSpPr>
        <p:spPr>
          <a:xfrm>
            <a:off x="649044" y="1308846"/>
            <a:ext cx="6815446" cy="4078942"/>
          </a:xfrm>
        </p:spPr>
        <p:txBody>
          <a:bodyPr>
            <a:noAutofit/>
          </a:bodyPr>
          <a:lstStyle/>
          <a:p>
            <a:r>
              <a:rPr lang="en-US" sz="7200" dirty="0"/>
              <a:t>Archi HTML Report in ERD View</a:t>
            </a:r>
          </a:p>
        </p:txBody>
      </p:sp>
      <p:sp>
        <p:nvSpPr>
          <p:cNvPr id="8" name="Subtitle 7">
            <a:extLst>
              <a:ext uri="{FF2B5EF4-FFF2-40B4-BE49-F238E27FC236}">
                <a16:creationId xmlns:a16="http://schemas.microsoft.com/office/drawing/2014/main" id="{39928477-16B3-E5A7-0282-3C27219378CB}"/>
              </a:ext>
            </a:extLst>
          </p:cNvPr>
          <p:cNvSpPr>
            <a:spLocks noGrp="1"/>
          </p:cNvSpPr>
          <p:nvPr>
            <p:ph type="subTitle" idx="1"/>
          </p:nvPr>
        </p:nvSpPr>
        <p:spPr>
          <a:xfrm>
            <a:off x="649045" y="4640424"/>
            <a:ext cx="6437555" cy="1303176"/>
          </a:xfrm>
        </p:spPr>
        <p:txBody>
          <a:bodyPr/>
          <a:lstStyle/>
          <a:p>
            <a:r>
              <a:rPr lang="en-US" dirty="0"/>
              <a:t>Xiaoqi Zhao</a:t>
            </a:r>
          </a:p>
        </p:txBody>
      </p:sp>
      <p:pic>
        <p:nvPicPr>
          <p:cNvPr id="5" name="Picture Placeholder 4" descr="A picture containing mountain, sky, outdoor, nature, sunrise ">
            <a:extLst>
              <a:ext uri="{FF2B5EF4-FFF2-40B4-BE49-F238E27FC236}">
                <a16:creationId xmlns:a16="http://schemas.microsoft.com/office/drawing/2014/main" id="{DEA97461-B72C-1CF7-3BE0-945D1AE19EB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72038AAB-23E8-D4D3-D7F3-7535C250C614}"/>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BCEF3C91-ACE2-64DE-0956-77FAFAC0DBFF}"/>
              </a:ext>
            </a:extLst>
          </p:cNvPr>
          <p:cNvPicPr>
            <a:picLocks noChangeAspect="1"/>
          </p:cNvPicPr>
          <p:nvPr/>
        </p:nvPicPr>
        <p:blipFill>
          <a:blip r:embed="rId4"/>
          <a:stretch>
            <a:fillRect/>
          </a:stretch>
        </p:blipFill>
        <p:spPr>
          <a:xfrm>
            <a:off x="5147295" y="6167625"/>
            <a:ext cx="2810500" cy="585267"/>
          </a:xfrm>
          <a:prstGeom prst="rect">
            <a:avLst/>
          </a:prstGeom>
        </p:spPr>
      </p:pic>
      <p:sp>
        <p:nvSpPr>
          <p:cNvPr id="11" name="Subtitle 7">
            <a:extLst>
              <a:ext uri="{FF2B5EF4-FFF2-40B4-BE49-F238E27FC236}">
                <a16:creationId xmlns:a16="http://schemas.microsoft.com/office/drawing/2014/main" id="{F6F85076-C378-815B-8AED-A9A3FDABF45C}"/>
              </a:ext>
            </a:extLst>
          </p:cNvPr>
          <p:cNvSpPr txBox="1">
            <a:spLocks/>
          </p:cNvSpPr>
          <p:nvPr/>
        </p:nvSpPr>
        <p:spPr>
          <a:xfrm>
            <a:off x="649045" y="188258"/>
            <a:ext cx="6437555" cy="699247"/>
          </a:xfrm>
          <a:prstGeom prst="rect">
            <a:avLst/>
          </a:prstGeom>
        </p:spPr>
        <p:txBody>
          <a:bodyPr vert="horz" lIns="91440" tIns="45720" rIns="91440" bIns="45720" rtlCol="0" anchor="b">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Archi HTML Report - 04</a:t>
            </a:r>
          </a:p>
        </p:txBody>
      </p:sp>
      <p:pic>
        <p:nvPicPr>
          <p:cNvPr id="6" name="Picture 5">
            <a:extLst>
              <a:ext uri="{FF2B5EF4-FFF2-40B4-BE49-F238E27FC236}">
                <a16:creationId xmlns:a16="http://schemas.microsoft.com/office/drawing/2014/main" id="{138B7DED-4A05-BE60-A0FD-7A83B844FDF0}"/>
              </a:ext>
            </a:extLst>
          </p:cNvPr>
          <p:cNvPicPr>
            <a:picLocks noChangeAspect="1"/>
          </p:cNvPicPr>
          <p:nvPr/>
        </p:nvPicPr>
        <p:blipFill>
          <a:blip r:embed="rId5"/>
          <a:stretch>
            <a:fillRect/>
          </a:stretch>
        </p:blipFill>
        <p:spPr>
          <a:xfrm>
            <a:off x="6881649" y="2146621"/>
            <a:ext cx="5179808" cy="3631086"/>
          </a:xfrm>
          <a:prstGeom prst="rect">
            <a:avLst/>
          </a:prstGeom>
          <a:ln>
            <a:noFill/>
          </a:ln>
          <a:effectLst>
            <a:softEdge rad="112500"/>
          </a:effectLst>
        </p:spPr>
      </p:pic>
    </p:spTree>
    <p:extLst>
      <p:ext uri="{BB962C8B-B14F-4D97-AF65-F5344CB8AC3E}">
        <p14:creationId xmlns:p14="http://schemas.microsoft.com/office/powerpoint/2010/main" val="42710786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15A0D-D8B7-5FA3-6C7C-6C5C9EF327A9}"/>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26DBF019-C3D0-A785-9BC2-BC83AC7444FA}"/>
              </a:ext>
            </a:extLst>
          </p:cNvPr>
          <p:cNvSpPr>
            <a:spLocks noGrp="1"/>
          </p:cNvSpPr>
          <p:nvPr>
            <p:ph type="ctrTitle"/>
          </p:nvPr>
        </p:nvSpPr>
        <p:spPr>
          <a:xfrm>
            <a:off x="649044" y="1308846"/>
            <a:ext cx="6815446" cy="4078942"/>
          </a:xfrm>
        </p:spPr>
        <p:txBody>
          <a:bodyPr>
            <a:noAutofit/>
          </a:bodyPr>
          <a:lstStyle/>
          <a:p>
            <a:r>
              <a:rPr lang="en-US" sz="7200" dirty="0"/>
              <a:t>Q&amp;A - Query on CRUD in FlowRelation</a:t>
            </a:r>
          </a:p>
        </p:txBody>
      </p:sp>
      <p:pic>
        <p:nvPicPr>
          <p:cNvPr id="5" name="Picture Placeholder 4" descr="A picture containing mountain, sky, outdoor, nature, sunrise ">
            <a:extLst>
              <a:ext uri="{FF2B5EF4-FFF2-40B4-BE49-F238E27FC236}">
                <a16:creationId xmlns:a16="http://schemas.microsoft.com/office/drawing/2014/main" id="{716CF632-3F3D-9453-7458-A4E246767C4E}"/>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val="0"/>
              </a:ext>
            </a:extLst>
          </a:blip>
          <a:srcRect/>
          <a:stretch/>
        </p:blipFill>
        <p:spPr>
          <a:xfrm>
            <a:off x="8113533" y="0"/>
            <a:ext cx="4082983" cy="6858000"/>
          </a:xfrm>
        </p:spPr>
      </p:pic>
      <p:pic>
        <p:nvPicPr>
          <p:cNvPr id="3" name="Picture 2">
            <a:extLst>
              <a:ext uri="{FF2B5EF4-FFF2-40B4-BE49-F238E27FC236}">
                <a16:creationId xmlns:a16="http://schemas.microsoft.com/office/drawing/2014/main" id="{4B4BEB9D-9245-4798-A2F4-952A6D45B743}"/>
              </a:ext>
            </a:extLst>
          </p:cNvPr>
          <p:cNvPicPr>
            <a:picLocks noChangeAspect="1"/>
          </p:cNvPicPr>
          <p:nvPr/>
        </p:nvPicPr>
        <p:blipFill>
          <a:blip r:embed="rId3"/>
          <a:stretch>
            <a:fillRect/>
          </a:stretch>
        </p:blipFill>
        <p:spPr>
          <a:xfrm>
            <a:off x="8109019" y="-1"/>
            <a:ext cx="4082982" cy="1681945"/>
          </a:xfrm>
          <a:prstGeom prst="rect">
            <a:avLst/>
          </a:prstGeom>
          <a:ln>
            <a:noFill/>
          </a:ln>
          <a:effectLst>
            <a:softEdge rad="112500"/>
          </a:effectLst>
        </p:spPr>
      </p:pic>
      <p:pic>
        <p:nvPicPr>
          <p:cNvPr id="9" name="Picture 8">
            <a:extLst>
              <a:ext uri="{FF2B5EF4-FFF2-40B4-BE49-F238E27FC236}">
                <a16:creationId xmlns:a16="http://schemas.microsoft.com/office/drawing/2014/main" id="{D29990FB-3621-36A0-F00F-96A07A24084E}"/>
              </a:ext>
            </a:extLst>
          </p:cNvPr>
          <p:cNvPicPr>
            <a:picLocks noChangeAspect="1"/>
          </p:cNvPicPr>
          <p:nvPr/>
        </p:nvPicPr>
        <p:blipFill>
          <a:blip r:embed="rId4"/>
          <a:stretch>
            <a:fillRect/>
          </a:stretch>
        </p:blipFill>
        <p:spPr>
          <a:xfrm>
            <a:off x="0" y="4428255"/>
            <a:ext cx="2810500" cy="585267"/>
          </a:xfrm>
          <a:prstGeom prst="rect">
            <a:avLst/>
          </a:prstGeom>
        </p:spPr>
      </p:pic>
      <p:sp>
        <p:nvSpPr>
          <p:cNvPr id="11" name="Subtitle 7">
            <a:extLst>
              <a:ext uri="{FF2B5EF4-FFF2-40B4-BE49-F238E27FC236}">
                <a16:creationId xmlns:a16="http://schemas.microsoft.com/office/drawing/2014/main" id="{4F525409-BE82-E23C-F1F5-5AD171E66E45}"/>
              </a:ext>
            </a:extLst>
          </p:cNvPr>
          <p:cNvSpPr txBox="1">
            <a:spLocks/>
          </p:cNvSpPr>
          <p:nvPr/>
        </p:nvSpPr>
        <p:spPr>
          <a:xfrm>
            <a:off x="649045" y="188258"/>
            <a:ext cx="6437555" cy="699247"/>
          </a:xfrm>
          <a:prstGeom prst="rect">
            <a:avLst/>
          </a:prstGeom>
        </p:spPr>
        <p:txBody>
          <a:bodyPr vert="horz" lIns="91440" tIns="45720" rIns="91440" bIns="45720" rtlCol="0" anchor="b">
            <a:normAutofit fontScale="92500"/>
          </a:bodyPr>
          <a:lstStyle>
            <a:lvl1pPr marL="0" indent="0" algn="l" defTabSz="914400" rtl="0" eaLnBrk="1" latinLnBrk="0" hangingPunct="1">
              <a:lnSpc>
                <a:spcPct val="110000"/>
              </a:lnSpc>
              <a:spcBef>
                <a:spcPts val="1000"/>
              </a:spcBef>
              <a:buFont typeface="Arial" panose="020B0604020202020204" pitchFamily="34" charset="0"/>
              <a:buNone/>
              <a:defRPr sz="2800" b="1" kern="1200" spc="-20" baseline="0">
                <a:solidFill>
                  <a:schemeClr val="bg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000" kern="1200" spc="-20" baseline="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800" kern="1200" spc="-20" baseline="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600" kern="1200" spc="-2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4000" dirty="0"/>
              <a:t>Archi HTML Report - 05</a:t>
            </a:r>
          </a:p>
        </p:txBody>
      </p:sp>
      <p:pic>
        <p:nvPicPr>
          <p:cNvPr id="1026" name="Picture 2" descr="CRUD: Definition, Operations, Benefits How it Works and More">
            <a:extLst>
              <a:ext uri="{FF2B5EF4-FFF2-40B4-BE49-F238E27FC236}">
                <a16:creationId xmlns:a16="http://schemas.microsoft.com/office/drawing/2014/main" id="{F70196CE-1903-AEC7-3723-A7B4E914DB2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681216" y="2340426"/>
            <a:ext cx="5346192" cy="267309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99680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F99694-F06A-3C01-5824-44ACBDD5EB25}"/>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7B3C50B6-7092-A2B3-3C4E-E06C1E71F162}"/>
              </a:ext>
            </a:extLst>
          </p:cNvPr>
          <p:cNvSpPr>
            <a:spLocks noGrp="1"/>
          </p:cNvSpPr>
          <p:nvPr>
            <p:ph type="title"/>
          </p:nvPr>
        </p:nvSpPr>
        <p:spPr/>
        <p:txBody>
          <a:bodyPr>
            <a:noAutofit/>
          </a:bodyPr>
          <a:lstStyle/>
          <a:p>
            <a:r>
              <a:rPr lang="en-US" sz="4000" dirty="0"/>
              <a:t>Question Got from Dave Gordon:</a:t>
            </a:r>
          </a:p>
        </p:txBody>
      </p:sp>
      <p:sp>
        <p:nvSpPr>
          <p:cNvPr id="8" name="Subtitle 7">
            <a:extLst>
              <a:ext uri="{FF2B5EF4-FFF2-40B4-BE49-F238E27FC236}">
                <a16:creationId xmlns:a16="http://schemas.microsoft.com/office/drawing/2014/main" id="{CEDBA922-0E28-E499-CC4D-9F09D22537C7}"/>
              </a:ext>
            </a:extLst>
          </p:cNvPr>
          <p:cNvSpPr>
            <a:spLocks noGrp="1"/>
          </p:cNvSpPr>
          <p:nvPr>
            <p:ph sz="quarter" idx="14"/>
          </p:nvPr>
        </p:nvSpPr>
        <p:spPr>
          <a:xfrm>
            <a:off x="931863" y="1395248"/>
            <a:ext cx="10667616" cy="4615027"/>
          </a:xfrm>
        </p:spPr>
        <p:txBody>
          <a:bodyPr>
            <a:normAutofit/>
          </a:bodyPr>
          <a:lstStyle/>
          <a:p>
            <a:r>
              <a:rPr lang="en-US" dirty="0">
                <a:latin typeface="Bahnschrift SemiCondensed" panose="020B0502040204020203" pitchFamily="34" charset="0"/>
              </a:rPr>
              <a:t>I am using the following statement to list the flow relationships.</a:t>
            </a:r>
          </a:p>
          <a:p>
            <a:endParaRPr lang="en-US" dirty="0">
              <a:latin typeface="Bahnschrift SemiCondensed" panose="020B0502040204020203" pitchFamily="34" charset="0"/>
            </a:endParaRPr>
          </a:p>
          <a:p>
            <a:endParaRPr lang="en-US" dirty="0">
              <a:latin typeface="Bahnschrift SemiCondensed" panose="020B0502040204020203" pitchFamily="34" charset="0"/>
            </a:endParaRPr>
          </a:p>
          <a:p>
            <a:endParaRPr lang="en-US" dirty="0">
              <a:latin typeface="Bahnschrift SemiCondensed" panose="020B0502040204020203" pitchFamily="34" charset="0"/>
            </a:endParaRPr>
          </a:p>
          <a:p>
            <a:endParaRPr lang="en-US" dirty="0">
              <a:latin typeface="Bahnschrift SemiCondensed" panose="020B0502040204020203" pitchFamily="34" charset="0"/>
            </a:endParaRPr>
          </a:p>
          <a:p>
            <a:r>
              <a:rPr lang="en-US" dirty="0">
                <a:latin typeface="Bahnschrift SemiCondensed" panose="020B0502040204020203" pitchFamily="34" charset="0"/>
              </a:rPr>
              <a:t>Is it possible to extend upon this to obtain the color of the flow relationship lines, as the HTML do not identify the properties of the lines and this is used in Archi view to determine what type of CRUD operation (</a:t>
            </a:r>
            <a:r>
              <a:rPr lang="en-US" dirty="0" err="1">
                <a:latin typeface="Bahnschrift SemiCondensed" panose="020B0502040204020203" pitchFamily="34" charset="0"/>
              </a:rPr>
              <a:t>e.g</a:t>
            </a:r>
            <a:r>
              <a:rPr lang="en-US" dirty="0">
                <a:latin typeface="Bahnschrift SemiCondensed" panose="020B0502040204020203" pitchFamily="34" charset="0"/>
              </a:rPr>
              <a:t> Black=Create, Blue=Read, etc.) but not sure if the </a:t>
            </a:r>
            <a:r>
              <a:rPr lang="en-US" dirty="0" err="1">
                <a:latin typeface="Bahnschrift SemiCondensed" panose="020B0502040204020203" pitchFamily="34" charset="0"/>
              </a:rPr>
              <a:t>LineColor</a:t>
            </a:r>
            <a:r>
              <a:rPr lang="en-US" dirty="0">
                <a:latin typeface="Bahnschrift SemiCondensed" panose="020B0502040204020203" pitchFamily="34" charset="0"/>
              </a:rPr>
              <a:t> is stored with the HTML tables</a:t>
            </a:r>
            <a:r>
              <a:rPr lang="en-US" dirty="0"/>
              <a:t>.</a:t>
            </a:r>
          </a:p>
        </p:txBody>
      </p:sp>
      <p:pic>
        <p:nvPicPr>
          <p:cNvPr id="3" name="Picture 2">
            <a:extLst>
              <a:ext uri="{FF2B5EF4-FFF2-40B4-BE49-F238E27FC236}">
                <a16:creationId xmlns:a16="http://schemas.microsoft.com/office/drawing/2014/main" id="{9FE07EEA-8DBF-F8DA-780F-F2D220323DF7}"/>
              </a:ext>
            </a:extLst>
          </p:cNvPr>
          <p:cNvPicPr>
            <a:picLocks noChangeAspect="1"/>
          </p:cNvPicPr>
          <p:nvPr/>
        </p:nvPicPr>
        <p:blipFill>
          <a:blip r:embed="rId2"/>
          <a:stretch>
            <a:fillRect/>
          </a:stretch>
        </p:blipFill>
        <p:spPr>
          <a:xfrm>
            <a:off x="0" y="6176083"/>
            <a:ext cx="1659118" cy="683458"/>
          </a:xfrm>
          <a:prstGeom prst="rect">
            <a:avLst/>
          </a:prstGeom>
          <a:ln>
            <a:noFill/>
          </a:ln>
          <a:effectLst>
            <a:softEdge rad="112500"/>
          </a:effectLst>
        </p:spPr>
      </p:pic>
      <p:pic>
        <p:nvPicPr>
          <p:cNvPr id="9" name="Picture 8">
            <a:extLst>
              <a:ext uri="{FF2B5EF4-FFF2-40B4-BE49-F238E27FC236}">
                <a16:creationId xmlns:a16="http://schemas.microsoft.com/office/drawing/2014/main" id="{1B59AE8D-ABCD-1D56-AF47-2FA6ABAC4102}"/>
              </a:ext>
            </a:extLst>
          </p:cNvPr>
          <p:cNvPicPr>
            <a:picLocks noChangeAspect="1"/>
          </p:cNvPicPr>
          <p:nvPr/>
        </p:nvPicPr>
        <p:blipFill>
          <a:blip r:embed="rId3"/>
          <a:stretch>
            <a:fillRect/>
          </a:stretch>
        </p:blipFill>
        <p:spPr>
          <a:xfrm>
            <a:off x="5147295" y="6167625"/>
            <a:ext cx="2810500" cy="585267"/>
          </a:xfrm>
          <a:prstGeom prst="rect">
            <a:avLst/>
          </a:prstGeom>
        </p:spPr>
      </p:pic>
      <p:pic>
        <p:nvPicPr>
          <p:cNvPr id="13" name="Picture 12">
            <a:extLst>
              <a:ext uri="{FF2B5EF4-FFF2-40B4-BE49-F238E27FC236}">
                <a16:creationId xmlns:a16="http://schemas.microsoft.com/office/drawing/2014/main" id="{3B9EB8D4-F939-3B66-E20D-C47E48136A11}"/>
              </a:ext>
            </a:extLst>
          </p:cNvPr>
          <p:cNvPicPr>
            <a:picLocks noChangeAspect="1"/>
          </p:cNvPicPr>
          <p:nvPr/>
        </p:nvPicPr>
        <p:blipFill>
          <a:blip r:embed="rId4"/>
          <a:stretch>
            <a:fillRect/>
          </a:stretch>
        </p:blipFill>
        <p:spPr>
          <a:xfrm>
            <a:off x="1236152" y="1912462"/>
            <a:ext cx="10164152" cy="2044683"/>
          </a:xfrm>
          <a:prstGeom prst="rect">
            <a:avLst/>
          </a:prstGeom>
        </p:spPr>
      </p:pic>
    </p:spTree>
    <p:extLst>
      <p:ext uri="{BB962C8B-B14F-4D97-AF65-F5344CB8AC3E}">
        <p14:creationId xmlns:p14="http://schemas.microsoft.com/office/powerpoint/2010/main" val="2299969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F1BE4-B090-7B32-E9F2-E567D2A61EF1}"/>
              </a:ext>
            </a:extLst>
          </p:cNvPr>
          <p:cNvSpPr>
            <a:spLocks noGrp="1"/>
          </p:cNvSpPr>
          <p:nvPr>
            <p:ph type="title"/>
          </p:nvPr>
        </p:nvSpPr>
        <p:spPr/>
        <p:txBody>
          <a:bodyPr>
            <a:normAutofit fontScale="90000"/>
          </a:bodyPr>
          <a:lstStyle/>
          <a:p>
            <a:r>
              <a:rPr lang="en-US" dirty="0"/>
              <a:t>Investigation and Reflection</a:t>
            </a:r>
          </a:p>
        </p:txBody>
      </p:sp>
      <p:sp>
        <p:nvSpPr>
          <p:cNvPr id="3" name="Content Placeholder 2">
            <a:extLst>
              <a:ext uri="{FF2B5EF4-FFF2-40B4-BE49-F238E27FC236}">
                <a16:creationId xmlns:a16="http://schemas.microsoft.com/office/drawing/2014/main" id="{8CAD00B2-B3B2-5C06-E141-42F9D092A655}"/>
              </a:ext>
            </a:extLst>
          </p:cNvPr>
          <p:cNvSpPr>
            <a:spLocks noGrp="1"/>
          </p:cNvSpPr>
          <p:nvPr>
            <p:ph sz="quarter" idx="14"/>
          </p:nvPr>
        </p:nvSpPr>
        <p:spPr/>
        <p:txBody>
          <a:bodyPr/>
          <a:lstStyle/>
          <a:p>
            <a:r>
              <a:rPr lang="en-US" dirty="0"/>
              <a:t>“</a:t>
            </a:r>
            <a:r>
              <a:rPr lang="en-US" dirty="0" err="1"/>
              <a:t>lineColor</a:t>
            </a:r>
            <a:r>
              <a:rPr lang="en-US" dirty="0"/>
              <a:t>” is one property attached to element / relationship in a view, </a:t>
            </a:r>
            <a:r>
              <a:rPr lang="en-US" b="1" dirty="0"/>
              <a:t>NOT</a:t>
            </a:r>
            <a:r>
              <a:rPr lang="en-US" dirty="0"/>
              <a:t> in Archi model repository</a:t>
            </a:r>
          </a:p>
          <a:p>
            <a:r>
              <a:rPr lang="en-US" dirty="0"/>
              <a:t>Archi HTML report doesn’t have those HTML-style properties exported since they display view as </a:t>
            </a:r>
            <a:r>
              <a:rPr lang="en-US" b="1" dirty="0"/>
              <a:t>Image</a:t>
            </a:r>
          </a:p>
          <a:p>
            <a:r>
              <a:rPr lang="en-US" dirty="0"/>
              <a:t>In CRUD example, the way to use alasql to query those type information may need to model CRUD as </a:t>
            </a:r>
            <a:r>
              <a:rPr lang="en-US" b="1" dirty="0"/>
              <a:t>Archi property</a:t>
            </a:r>
          </a:p>
          <a:p>
            <a:endParaRPr lang="en-US" dirty="0"/>
          </a:p>
          <a:p>
            <a:r>
              <a:rPr lang="en-US" dirty="0"/>
              <a:t>See live demo…</a:t>
            </a:r>
          </a:p>
        </p:txBody>
      </p:sp>
      <p:sp>
        <p:nvSpPr>
          <p:cNvPr id="4" name="Footer Placeholder 3">
            <a:extLst>
              <a:ext uri="{FF2B5EF4-FFF2-40B4-BE49-F238E27FC236}">
                <a16:creationId xmlns:a16="http://schemas.microsoft.com/office/drawing/2014/main" id="{F6AA7F5A-9E01-C9AC-2936-20E0643215EF}"/>
              </a:ext>
            </a:extLst>
          </p:cNvPr>
          <p:cNvSpPr>
            <a:spLocks noGrp="1"/>
          </p:cNvSpPr>
          <p:nvPr>
            <p:ph type="ftr" sz="quarter" idx="11"/>
          </p:nvPr>
        </p:nvSpPr>
        <p:spPr/>
        <p:txBody>
          <a:bodyPr/>
          <a:lstStyle/>
          <a:p>
            <a:r>
              <a:rPr lang="en-US"/>
              <a:t>Practice of Using Archi plug-in - coArchi</a:t>
            </a:r>
            <a:endParaRPr lang="en-US" dirty="0"/>
          </a:p>
        </p:txBody>
      </p:sp>
      <p:sp>
        <p:nvSpPr>
          <p:cNvPr id="5" name="Date Placeholder 4">
            <a:extLst>
              <a:ext uri="{FF2B5EF4-FFF2-40B4-BE49-F238E27FC236}">
                <a16:creationId xmlns:a16="http://schemas.microsoft.com/office/drawing/2014/main" id="{7499DAD4-C9A0-7C16-B5A4-B20AC96612E9}"/>
              </a:ext>
            </a:extLst>
          </p:cNvPr>
          <p:cNvSpPr>
            <a:spLocks noGrp="1"/>
          </p:cNvSpPr>
          <p:nvPr>
            <p:ph type="dt" sz="half" idx="10"/>
          </p:nvPr>
        </p:nvSpPr>
        <p:spPr/>
        <p:txBody>
          <a:bodyPr/>
          <a:lstStyle/>
          <a:p>
            <a:pPr>
              <a:defRPr/>
            </a:pPr>
            <a:r>
              <a:rPr lang="en-US">
                <a:solidFill>
                  <a:prstClr val="black"/>
                </a:solidFill>
              </a:rPr>
              <a:t>Feb., 2024</a:t>
            </a:r>
            <a:endParaRPr lang="en-US" dirty="0">
              <a:solidFill>
                <a:prstClr val="black"/>
              </a:solidFill>
            </a:endParaRPr>
          </a:p>
        </p:txBody>
      </p:sp>
      <p:sp>
        <p:nvSpPr>
          <p:cNvPr id="6" name="Slide Number Placeholder 5">
            <a:extLst>
              <a:ext uri="{FF2B5EF4-FFF2-40B4-BE49-F238E27FC236}">
                <a16:creationId xmlns:a16="http://schemas.microsoft.com/office/drawing/2014/main" id="{B5D866FD-50EC-91C8-FAAC-D96521B4B29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786C7-B8F9-4072-AAAA-17258464D730}" type="slidenum">
              <a:rPr kumimoji="0" lang="en-US" sz="1050" b="0" i="0" u="none" strike="noStrike" kern="1200" cap="none" spc="0" normalizeH="0" baseline="0" noProof="0" smtClean="0">
                <a:ln>
                  <a:noFill/>
                </a:ln>
                <a:solidFill>
                  <a:prstClr val="black"/>
                </a:solidFill>
                <a:effectLst/>
                <a:uLnTx/>
                <a:uFillTx/>
                <a:latin typeface="Avenir Next LT Pro"/>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050" b="0" i="0" u="none" strike="noStrike" kern="1200" cap="none" spc="0" normalizeH="0" baseline="0" noProof="0" dirty="0">
              <a:ln>
                <a:noFill/>
              </a:ln>
              <a:solidFill>
                <a:prstClr val="black"/>
              </a:solidFill>
              <a:effectLst/>
              <a:uLnTx/>
              <a:uFillTx/>
              <a:latin typeface="Avenir Next LT Pro"/>
              <a:ea typeface="+mn-ea"/>
              <a:cs typeface="+mn-cs"/>
            </a:endParaRPr>
          </a:p>
        </p:txBody>
      </p:sp>
    </p:spTree>
    <p:extLst>
      <p:ext uri="{BB962C8B-B14F-4D97-AF65-F5344CB8AC3E}">
        <p14:creationId xmlns:p14="http://schemas.microsoft.com/office/powerpoint/2010/main" val="1016937927"/>
      </p:ext>
    </p:extLst>
  </p:cSld>
  <p:clrMapOvr>
    <a:masterClrMapping/>
  </p:clrMapOvr>
</p:sld>
</file>

<file path=ppt/theme/theme1.xml><?xml version="1.0" encoding="utf-8"?>
<a:theme xmlns:a="http://schemas.openxmlformats.org/drawingml/2006/main" name="ColorBlockVTI">
  <a:themeElements>
    <a:clrScheme name="ColorBlock Color Scheme">
      <a:dk1>
        <a:sysClr val="windowText" lastClr="000000"/>
      </a:dk1>
      <a:lt1>
        <a:sysClr val="window" lastClr="FFFFFF"/>
      </a:lt1>
      <a:dk2>
        <a:srgbClr val="002044"/>
      </a:dk2>
      <a:lt2>
        <a:srgbClr val="F5F0F3"/>
      </a:lt2>
      <a:accent1>
        <a:srgbClr val="4A41C5"/>
      </a:accent1>
      <a:accent2>
        <a:srgbClr val="37997B"/>
      </a:accent2>
      <a:accent3>
        <a:srgbClr val="17B4DF"/>
      </a:accent3>
      <a:accent4>
        <a:srgbClr val="E69500"/>
      </a:accent4>
      <a:accent5>
        <a:srgbClr val="276D77"/>
      </a:accent5>
      <a:accent6>
        <a:srgbClr val="386ECE"/>
      </a:accent6>
      <a:hlink>
        <a:srgbClr val="AF1DAF"/>
      </a:hlink>
      <a:folHlink>
        <a:srgbClr val="FE5C68"/>
      </a:folHlink>
    </a:clrScheme>
    <a:fontScheme name="Custom 1">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lorBlockVTI" id="{733CB85B-8F47-42FB-9326-9FF507018D27}" vid="{069BD9C2-DF61-4F2B-A577-A59C7FC2FF6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0" ma:contentTypeDescription="Create a new document." ma:contentTypeScope="" ma:versionID="1267097ee5f5874adfcc408041ae252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95891a93df65b14727750f2c06c306c"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element ref="ns1:_ip_UnifiedCompliancePolicyProperties" minOccurs="0"/>
                <xsd:element ref="ns1:_ip_UnifiedCompliancePolicyUIAction" minOccurs="0"/>
                <xsd:element ref="ns2:Image" minOccurs="0"/>
                <xsd:element ref="ns4:TaxCatchAll" minOccurs="0"/>
                <xsd:element ref="ns2:ImageTagsTaxHTFiel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xsd:simpleType>
        <xsd:restriction base="dms:Note"/>
      </xsd:simpleType>
    </xsd:element>
    <xsd:element name="_ip_UnifiedCompliancePolicyUIAction" ma:index="21"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element name="Image" ma:index="22" nillable="true" ma:displayName="Image" ma:format="Image" ma:internalName="Image">
      <xsd:complexType>
        <xsd:complexContent>
          <xsd:extension base="dms:URL">
            <xsd:sequence>
              <xsd:element name="Url" type="dms:ValidUrl" minOccurs="0" nillable="true"/>
              <xsd:element name="Description" type="xsd:string" nillable="true"/>
            </xsd:sequence>
          </xsd:extension>
        </xsd:complexContent>
      </xsd:complex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8757C30-AE9A-4680-90EB-19D282EC2B7C}">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A5CCB28C-7D26-4A36-9CFC-D739C28F3D18}">
  <ds:schemaRefs>
    <ds:schemaRef ds:uri="http://schemas.microsoft.com/sharepoint/v3/contenttype/forms"/>
  </ds:schemaRefs>
</ds:datastoreItem>
</file>

<file path=customXml/itemProps3.xml><?xml version="1.0" encoding="utf-8"?>
<ds:datastoreItem xmlns:ds="http://schemas.openxmlformats.org/officeDocument/2006/customXml" ds:itemID="{0AF0BF08-C674-44E3-8BFC-85BC65E095F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Color block design</Template>
  <TotalTime>3493</TotalTime>
  <Words>280</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Avenir Next LT Pro</vt:lpstr>
      <vt:lpstr>Bahnschrift SemiCondensed</vt:lpstr>
      <vt:lpstr>Calibri</vt:lpstr>
      <vt:lpstr>ColorBlockVTI</vt:lpstr>
      <vt:lpstr>PowerPoint Presentation</vt:lpstr>
      <vt:lpstr>Understand Structure of Archi HTML Report</vt:lpstr>
      <vt:lpstr>Query in Archi HTML Report with alasql</vt:lpstr>
      <vt:lpstr>Analyze Archi HTML Report in Power BI</vt:lpstr>
      <vt:lpstr>Archi HTML Report in ERD View</vt:lpstr>
      <vt:lpstr>Q&amp;A - Query on CRUD in FlowRelation</vt:lpstr>
      <vt:lpstr>Question Got from Dave Gordon:</vt:lpstr>
      <vt:lpstr>Investigation and Reflection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Practice of using Archi plug-in: coArchi</dc:title>
  <dc:creator>Zhao Xiaoqi</dc:creator>
  <cp:lastModifiedBy>Xiaoqi Zhao</cp:lastModifiedBy>
  <cp:revision>34</cp:revision>
  <dcterms:created xsi:type="dcterms:W3CDTF">2024-02-09T15:20:52Z</dcterms:created>
  <dcterms:modified xsi:type="dcterms:W3CDTF">2025-03-01T12:59:29Z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19540963-e559-4020-8a90-fe8a502c2801_Enabled">
    <vt:lpwstr>true</vt:lpwstr>
  </property>
  <property fmtid="{D5CDD505-2E9C-101B-9397-08002B2CF9AE}" pid="4" name="MSIP_Label_19540963-e559-4020-8a90-fe8a502c2801_SetDate">
    <vt:lpwstr>2024-02-09T15:22:01Z</vt:lpwstr>
  </property>
  <property fmtid="{D5CDD505-2E9C-101B-9397-08002B2CF9AE}" pid="5" name="MSIP_Label_19540963-e559-4020-8a90-fe8a502c2801_Method">
    <vt:lpwstr>Standard</vt:lpwstr>
  </property>
  <property fmtid="{D5CDD505-2E9C-101B-9397-08002B2CF9AE}" pid="6" name="MSIP_Label_19540963-e559-4020-8a90-fe8a502c2801_Name">
    <vt:lpwstr>19540963-e559-4020-8a90-fe8a502c2801</vt:lpwstr>
  </property>
  <property fmtid="{D5CDD505-2E9C-101B-9397-08002B2CF9AE}" pid="7" name="MSIP_Label_19540963-e559-4020-8a90-fe8a502c2801_SiteId">
    <vt:lpwstr>f25493ae-1c98-41d7-8a33-0be75f5fe603</vt:lpwstr>
  </property>
  <property fmtid="{D5CDD505-2E9C-101B-9397-08002B2CF9AE}" pid="8" name="MSIP_Label_19540963-e559-4020-8a90-fe8a502c2801_ActionId">
    <vt:lpwstr>7c6d88f8-6186-4c0d-a5f8-9d3727746882</vt:lpwstr>
  </property>
  <property fmtid="{D5CDD505-2E9C-101B-9397-08002B2CF9AE}" pid="9" name="MSIP_Label_19540963-e559-4020-8a90-fe8a502c2801_ContentBits">
    <vt:lpwstr>0</vt:lpwstr>
  </property>
</Properties>
</file>