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um.archimatetool.com/index.php?topic=1153.msg7037#msg7037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himatetool/archi-modelrepository-plugin" TargetMode="External"/><Relationship Id="rId2" Type="http://schemas.openxmlformats.org/officeDocument/2006/relationships/hyperlink" Target="https://www.archimatetool.com/plugins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github.com/archimatetool/archi-modelrepository-plugin/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of using Archi plug-in: coArchi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7213E-DF81-2308-B90E-6DBB3853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340" y="4904816"/>
            <a:ext cx="27241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260" y="6020968"/>
            <a:ext cx="281050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91C080-874A-C43D-A450-C83778B5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Contents, and Questions 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25316-B361-5A29-A48C-3C923349FB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coArchi? How to make it working in Archi?</a:t>
            </a:r>
          </a:p>
          <a:p>
            <a:r>
              <a:rPr lang="en-US" dirty="0"/>
              <a:t>How to manage the “master” branch with everyone’s working branches?</a:t>
            </a:r>
          </a:p>
          <a:p>
            <a:r>
              <a:rPr lang="en-US" dirty="0"/>
              <a:t>How to reflect the different phases/states along with the architecture change in project?? </a:t>
            </a:r>
            <a:r>
              <a:rPr lang="en-US" sz="1400" i="1" dirty="0"/>
              <a:t>(good forum discussion: </a:t>
            </a:r>
            <a:r>
              <a:rPr lang="en-US" sz="1400" i="1" dirty="0">
                <a:hlinkClick r:id="rId2"/>
              </a:rPr>
              <a:t>https://forum.archimatetool.com/index.php?topic=1153.msg7037#msg7037</a:t>
            </a:r>
            <a:r>
              <a:rPr lang="en-US" sz="1400" i="1" dirty="0"/>
              <a:t>)</a:t>
            </a:r>
            <a:endParaRPr lang="en-US" i="1" dirty="0"/>
          </a:p>
          <a:p>
            <a:r>
              <a:rPr lang="en-US" dirty="0"/>
              <a:t>What is the good way to manage a global repository on ARCHI with projects? Should I create A git repo for the global repo and uses branches for projects or create also a repo by projects </a:t>
            </a:r>
            <a:r>
              <a:rPr lang="en-US" sz="1400" i="1" dirty="0"/>
              <a:t>(thanks question from </a:t>
            </a:r>
            <a:r>
              <a:rPr lang="en-US" sz="1400" i="1" dirty="0" err="1"/>
              <a:t>Mohcine</a:t>
            </a:r>
            <a:r>
              <a:rPr lang="en-US" sz="1400" i="1" dirty="0"/>
              <a:t> </a:t>
            </a:r>
            <a:r>
              <a:rPr lang="en-US" sz="1400" i="1" dirty="0" err="1"/>
              <a:t>Aterhzaz</a:t>
            </a:r>
            <a:r>
              <a:rPr lang="en-US" sz="1400" i="1" dirty="0"/>
              <a:t>)</a:t>
            </a:r>
          </a:p>
          <a:p>
            <a:r>
              <a:rPr lang="en-US" dirty="0"/>
              <a:t>Other reflections of using coArchi in the team with 20+ modelers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F00FB-98BA-E078-3187-5C5A44D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85FA-6771-CCF0-48CB-E31F1580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Feb,.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4E25-D26B-6F3F-691B-5337ECA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BE2EA4-03D7-CFE5-3861-E8924FCF61B8}"/>
              </a:ext>
            </a:extLst>
          </p:cNvPr>
          <p:cNvGrpSpPr/>
          <p:nvPr/>
        </p:nvGrpSpPr>
        <p:grpSpPr>
          <a:xfrm>
            <a:off x="4309967" y="6153429"/>
            <a:ext cx="2807208" cy="588020"/>
            <a:chOff x="9034272" y="6189470"/>
            <a:chExt cx="2807208" cy="5880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94AD19-3642-A243-8CDB-827AA18356F1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7629B6-A828-9B9B-1CC4-F025B9E9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57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76B-AF95-23BA-1CD1-87A3B65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coArchi – Model Collaboration for Archi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ABEF-F848-FCC2-5FB8-F2BEBD92B3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10328275" cy="1641311"/>
          </a:xfrm>
        </p:spPr>
        <p:txBody>
          <a:bodyPr/>
          <a:lstStyle/>
          <a:p>
            <a:r>
              <a:rPr lang="en-US" dirty="0"/>
              <a:t>Get coArchi from </a:t>
            </a:r>
            <a:r>
              <a:rPr lang="en-US" dirty="0">
                <a:hlinkClick r:id="rId2"/>
              </a:rPr>
              <a:t>https://www.archimatetool.com/plugins/</a:t>
            </a:r>
            <a:endParaRPr lang="en-US" dirty="0"/>
          </a:p>
          <a:p>
            <a:r>
              <a:rPr lang="en-US" dirty="0"/>
              <a:t>GitHub project: </a:t>
            </a:r>
            <a:r>
              <a:rPr lang="en-US" sz="2000" dirty="0">
                <a:hlinkClick r:id="rId3"/>
              </a:rPr>
              <a:t>https://github.com/archimatetool/archi-modelrepository-plugin</a:t>
            </a:r>
            <a:endParaRPr lang="en-US" dirty="0"/>
          </a:p>
          <a:p>
            <a:r>
              <a:rPr lang="en-US" dirty="0"/>
              <a:t>Wiki page: </a:t>
            </a:r>
            <a:r>
              <a:rPr lang="en-US" sz="2000" dirty="0">
                <a:hlinkClick r:id="rId4"/>
              </a:rPr>
              <a:t>https://github.com/archimatetool/archi-modelrepository-plugin/wiki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B55C9-4170-1CA3-B0EC-9D798C11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805F1-7351-3079-2B47-C67AECCC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80BB-B304-8A31-25B3-FE5F6AC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FD3C6-6ED4-9AE7-82BE-92FDA9811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962" y="3429000"/>
            <a:ext cx="4106412" cy="2835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FCC4C2-A94B-126E-8285-E8343AB27ECD}"/>
              </a:ext>
            </a:extLst>
          </p:cNvPr>
          <p:cNvSpPr txBox="1">
            <a:spLocks/>
          </p:cNvSpPr>
          <p:nvPr/>
        </p:nvSpPr>
        <p:spPr>
          <a:xfrm>
            <a:off x="5952565" y="3427730"/>
            <a:ext cx="5540188" cy="2835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Check out the Preferences tab in Archi’s Preferences dialog for global settings</a:t>
            </a:r>
          </a:p>
          <a:p>
            <a:r>
              <a:rPr lang="en-US" sz="1200" dirty="0"/>
              <a:t>Generally, you will need to have a new empty git repository already setup on a git server, but you can create and push to a </a:t>
            </a:r>
            <a:r>
              <a:rPr lang="en-US" sz="1200" dirty="0" err="1"/>
              <a:t>GitBlit</a:t>
            </a:r>
            <a:r>
              <a:rPr lang="en-US" sz="1200" dirty="0"/>
              <a:t> server</a:t>
            </a:r>
          </a:p>
          <a:p>
            <a:r>
              <a:rPr lang="en-US" sz="1200" dirty="0"/>
              <a:t>To add the model from the repository locally, select the first toolbar button in the plugin tab (the green cross). This will clone the repository and create a new blank model</a:t>
            </a:r>
          </a:p>
          <a:p>
            <a:r>
              <a:rPr lang="en-US" sz="1200" dirty="0"/>
              <a:t>Work as usual on your model and save it whenever you want</a:t>
            </a:r>
          </a:p>
          <a:p>
            <a:r>
              <a:rPr lang="en-US" sz="1200" dirty="0"/>
              <a:t>When you’re ready to commit your changes, then choose “Commit Changes” (this can be done offline)</a:t>
            </a:r>
          </a:p>
          <a:p>
            <a:r>
              <a:rPr lang="en-US" sz="1200" dirty="0"/>
              <a:t>When you’re ready to publish/share your work, then choose “Publish Changes”. In case of conflicts (the same concept changed and published by someone else) you’ll see a dialog window helping you to fix them.</a:t>
            </a:r>
          </a:p>
        </p:txBody>
      </p:sp>
    </p:spTree>
    <p:extLst>
      <p:ext uri="{BB962C8B-B14F-4D97-AF65-F5344CB8AC3E}">
        <p14:creationId xmlns:p14="http://schemas.microsoft.com/office/powerpoint/2010/main" val="3163623751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211</TotalTime>
  <Words>361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ColorBlockVTI</vt:lpstr>
      <vt:lpstr>Practice of using Archi plug-in: coArchi</vt:lpstr>
      <vt:lpstr>Contents, and Questions …</vt:lpstr>
      <vt:lpstr>coArchi – Model Collaboration for Archi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7</cp:revision>
  <dcterms:created xsi:type="dcterms:W3CDTF">2024-02-09T15:20:52Z</dcterms:created>
  <dcterms:modified xsi:type="dcterms:W3CDTF">2024-02-09T18:53:38Z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