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320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24" d="100"/>
          <a:sy n="24" d="100"/>
        </p:scale>
        <p:origin x="48" y="184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480" y="6400800"/>
            <a:ext cx="517213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97C4B-3BF7-CCFB-E9DD-498401F5A19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2279" y="6431212"/>
            <a:ext cx="1058801" cy="282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13E2C-A0B8-A0FA-A2F3-A939270B2F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1346" y="6434198"/>
            <a:ext cx="1036468" cy="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on Essential Enterprise Architecture Tool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Opening and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C255E-44AE-E40D-EE81-0662DC624725}"/>
              </a:ext>
            </a:extLst>
          </p:cNvPr>
          <p:cNvSpPr txBox="1"/>
          <p:nvPr/>
        </p:nvSpPr>
        <p:spPr>
          <a:xfrm>
            <a:off x="417422" y="484257"/>
            <a:ext cx="1457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BD2F-CE87-97A6-870F-9514ECF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en-US" dirty="0"/>
              <a:t>Positioning of Essential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575E9-80E7-E2F6-9760-EC97529E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1" y="1221327"/>
            <a:ext cx="8316417" cy="4991177"/>
          </a:xfrm>
        </p:spPr>
      </p:pic>
    </p:spTree>
    <p:extLst>
      <p:ext uri="{BB962C8B-B14F-4D97-AF65-F5344CB8AC3E}">
        <p14:creationId xmlns:p14="http://schemas.microsoft.com/office/powerpoint/2010/main" val="22164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</TotalTime>
  <Words>13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ADLaM Display</vt:lpstr>
      <vt:lpstr>Arial</vt:lpstr>
      <vt:lpstr>Corbel</vt:lpstr>
      <vt:lpstr>Digital Blue Tunnel 16x9</vt:lpstr>
      <vt:lpstr>Practice on Essential Enterprise Architecture Tool</vt:lpstr>
      <vt:lpstr>Positioning of Essential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on Essential Enterprise Architecture Tool</dc:title>
  <dc:creator>Zhao Xiaoqi</dc:creator>
  <cp:lastModifiedBy>Zhao Xiaoqi</cp:lastModifiedBy>
  <cp:revision>2</cp:revision>
  <dcterms:created xsi:type="dcterms:W3CDTF">2024-01-03T01:44:36Z</dcterms:created>
  <dcterms:modified xsi:type="dcterms:W3CDTF">2024-01-03T01:53:41Z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2024-01-03T01:45:35Z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9377624f-fbfd-494a-a952-26abfea98805</vt:lpwstr>
  </property>
  <property fmtid="{D5CDD505-2E9C-101B-9397-08002B2CF9AE}" pid="14" name="MSIP_Label_19540963-e559-4020-8a90-fe8a502c2801_ContentBits">
    <vt:lpwstr>0</vt:lpwstr>
  </property>
</Properties>
</file>