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48" d="100"/>
          <a:sy n="48" d="100"/>
        </p:scale>
        <p:origin x="36" y="8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Feb.,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Feb.,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1308846"/>
            <a:ext cx="6815446" cy="4078942"/>
          </a:xfrm>
        </p:spPr>
        <p:txBody>
          <a:bodyPr>
            <a:noAutofit/>
          </a:bodyPr>
          <a:lstStyle/>
          <a:p>
            <a:r>
              <a:rPr lang="en-US" sz="7200" dirty="0"/>
              <a:t>Understand Structure of Archi HTML Report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268" y="6069522"/>
            <a:ext cx="2810500" cy="585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34C8A3-84CE-B0B0-067B-F18BC9A718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72518" y="2215273"/>
            <a:ext cx="5428411" cy="3082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0A296E48-34D5-9752-1051-73F2CA3FF687}"/>
              </a:ext>
            </a:extLst>
          </p:cNvPr>
          <p:cNvSpPr txBox="1">
            <a:spLocks/>
          </p:cNvSpPr>
          <p:nvPr/>
        </p:nvSpPr>
        <p:spPr>
          <a:xfrm>
            <a:off x="649045" y="188258"/>
            <a:ext cx="6437555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 HTML Report - 01</a:t>
            </a: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1308846"/>
            <a:ext cx="6815446" cy="4078942"/>
          </a:xfrm>
        </p:spPr>
        <p:txBody>
          <a:bodyPr>
            <a:noAutofit/>
          </a:bodyPr>
          <a:lstStyle/>
          <a:p>
            <a:r>
              <a:rPr lang="en-US" sz="7200" dirty="0"/>
              <a:t>Query in Archi HTML Report with alasql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7416" y="6160674"/>
            <a:ext cx="2810500" cy="585267"/>
          </a:xfrm>
          <a:prstGeom prst="rect">
            <a:avLst/>
          </a:prstGeom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0A296E48-34D5-9752-1051-73F2CA3FF687}"/>
              </a:ext>
            </a:extLst>
          </p:cNvPr>
          <p:cNvSpPr txBox="1">
            <a:spLocks/>
          </p:cNvSpPr>
          <p:nvPr/>
        </p:nvSpPr>
        <p:spPr>
          <a:xfrm>
            <a:off x="649045" y="188258"/>
            <a:ext cx="6437555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 HTML Report - 02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85DB7-FE17-B65F-3B6D-17F1A31DED1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42626" y="3282271"/>
            <a:ext cx="6437555" cy="2383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713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1308846"/>
            <a:ext cx="6815446" cy="4078942"/>
          </a:xfrm>
        </p:spPr>
        <p:txBody>
          <a:bodyPr>
            <a:noAutofit/>
          </a:bodyPr>
          <a:lstStyle/>
          <a:p>
            <a:r>
              <a:rPr lang="en-US" sz="7200" dirty="0"/>
              <a:t>Analyze Archi HTML Report in Power </a:t>
            </a:r>
            <a:r>
              <a:rPr lang="en-US" altLang="zh-CN" sz="7200" dirty="0"/>
              <a:t>BI</a:t>
            </a:r>
            <a:endParaRPr lang="en-US" sz="7200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295" y="6167625"/>
            <a:ext cx="2810500" cy="585267"/>
          </a:xfrm>
          <a:prstGeom prst="rect">
            <a:avLst/>
          </a:prstGeom>
        </p:spPr>
      </p:pic>
      <p:sp>
        <p:nvSpPr>
          <p:cNvPr id="11" name="Subtitle 7">
            <a:extLst>
              <a:ext uri="{FF2B5EF4-FFF2-40B4-BE49-F238E27FC236}">
                <a16:creationId xmlns:a16="http://schemas.microsoft.com/office/drawing/2014/main" id="{0A296E48-34D5-9752-1051-73F2CA3FF687}"/>
              </a:ext>
            </a:extLst>
          </p:cNvPr>
          <p:cNvSpPr txBox="1">
            <a:spLocks/>
          </p:cNvSpPr>
          <p:nvPr/>
        </p:nvSpPr>
        <p:spPr>
          <a:xfrm>
            <a:off x="649045" y="188258"/>
            <a:ext cx="6437555" cy="6992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spc="-2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 HTML Report - 03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99162-8C86-B4D9-6501-1BBBC9CD2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322" y="1681944"/>
            <a:ext cx="1476375" cy="108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219AFB-08F9-0EC3-279B-2C0CCBE7FBA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9F9F8"/>
              </a:clrFrom>
              <a:clrTo>
                <a:srgbClr val="F9F9F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58425" y="3567953"/>
            <a:ext cx="7750367" cy="2301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449183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402</TotalTime>
  <Words>41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ColorBlockVTI</vt:lpstr>
      <vt:lpstr>Understand Structure of Archi HTML Report</vt:lpstr>
      <vt:lpstr>Query in Archi HTML Report with alasql</vt:lpstr>
      <vt:lpstr>Analyze Archi HTML Report in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of using Archi plug-in: coArchi</dc:title>
  <dc:creator>Zhao Xiaoqi</dc:creator>
  <cp:lastModifiedBy>Zhao Xiaoqi</cp:lastModifiedBy>
  <cp:revision>21</cp:revision>
  <dcterms:created xsi:type="dcterms:W3CDTF">2024-02-09T15:20:52Z</dcterms:created>
  <dcterms:modified xsi:type="dcterms:W3CDTF">2024-04-30T01:24:55Z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2024-02-09T15:22:01Z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7c6d88f8-6186-4c0d-a5f8-9d3727746882</vt:lpwstr>
  </property>
  <property fmtid="{D5CDD505-2E9C-101B-9397-08002B2CF9AE}" pid="9" name="MSIP_Label_19540963-e559-4020-8a90-fe8a502c2801_ContentBits">
    <vt:lpwstr>0</vt:lpwstr>
  </property>
</Properties>
</file>