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9" r:id="rId5"/>
    <p:sldId id="27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6355727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288</TotalTime>
  <Words>78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3</cp:revision>
  <dcterms:created xsi:type="dcterms:W3CDTF">2024-05-25T18:34:36Z</dcterms:created>
  <dcterms:modified xsi:type="dcterms:W3CDTF">2024-05-25T23:27:03Z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