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 varScale="1">
        <p:scale>
          <a:sx n="96" d="100"/>
          <a:sy n="96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5150</TotalTime>
  <Words>755</Words>
  <Application>Microsoft Office PowerPoint</Application>
  <PresentationFormat>Widescreen</PresentationFormat>
  <Paragraphs>164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29</cp:revision>
  <dcterms:created xsi:type="dcterms:W3CDTF">2024-05-25T18:34:36Z</dcterms:created>
  <dcterms:modified xsi:type="dcterms:W3CDTF">2024-06-02T01:11:18Z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