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69" r:id="rId5"/>
    <p:sldId id="291" r:id="rId6"/>
    <p:sldId id="270" r:id="rId7"/>
    <p:sldId id="271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9" r:id="rId24"/>
    <p:sldId id="290" r:id="rId25"/>
    <p:sldId id="292" r:id="rId26"/>
    <p:sldId id="293" r:id="rId2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3DB"/>
    <a:srgbClr val="000000"/>
    <a:srgbClr val="86CD90"/>
    <a:srgbClr val="57B9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34" autoAdjust="0"/>
  </p:normalViewPr>
  <p:slideViewPr>
    <p:cSldViewPr snapToGrid="0">
      <p:cViewPr varScale="1">
        <p:scale>
          <a:sx n="101" d="100"/>
          <a:sy n="101" d="100"/>
        </p:scale>
        <p:origin x="6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B021ECB-E5E0-4559-8547-6932920D412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CF2C2B-73AD-432B-B1BA-5B137A9119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7279A-3E34-4139-96E8-B748F2CAADEF}" type="datetimeFigureOut">
              <a:rPr lang="en-US" smtClean="0"/>
              <a:t>6/1/2024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4522B6-75F6-4142-8CF8-E07CFD9423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33A631-D0FF-49E5-BEA5-A81351C110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DC40A-A0FF-4BB0-B2CF-A3A4D00A30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843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0B447-CB0C-4DAF-89A8-27D8B9E7E434}" type="datetimeFigureOut">
              <a:rPr lang="en-US" smtClean="0"/>
              <a:t>6/1/2024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6E128-7848-41C8-9D17-DA3B35E505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101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689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308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744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813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772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750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8170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7146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8824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489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044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0836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8026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440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8657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77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844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392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385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261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236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861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104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FF771E-C08F-409D-95E9-1024C4084B56}"/>
              </a:ext>
            </a:extLst>
          </p:cNvPr>
          <p:cNvSpPr/>
          <p:nvPr userDrawn="1"/>
        </p:nvSpPr>
        <p:spPr>
          <a:xfrm>
            <a:off x="0" y="-32004"/>
            <a:ext cx="12192000" cy="692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C2FF076-3E45-4FBB-AB10-CB6A07F6B0B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-32004"/>
            <a:ext cx="12192000" cy="691286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63483F35-9564-4CAF-9610-9557CD25DED4}"/>
              </a:ext>
            </a:extLst>
          </p:cNvPr>
          <p:cNvSpPr/>
          <p:nvPr userDrawn="1"/>
        </p:nvSpPr>
        <p:spPr>
          <a:xfrm>
            <a:off x="0" y="-32004"/>
            <a:ext cx="2564804" cy="6922008"/>
          </a:xfrm>
          <a:custGeom>
            <a:avLst/>
            <a:gdLst>
              <a:gd name="connsiteX0" fmla="*/ 0 w 2640648"/>
              <a:gd name="connsiteY0" fmla="*/ 0 h 6859749"/>
              <a:gd name="connsiteX1" fmla="*/ 2640648 w 2640648"/>
              <a:gd name="connsiteY1" fmla="*/ 0 h 6859749"/>
              <a:gd name="connsiteX2" fmla="*/ 2640648 w 2640648"/>
              <a:gd name="connsiteY2" fmla="*/ 6859749 h 6859749"/>
              <a:gd name="connsiteX3" fmla="*/ 0 w 2640648"/>
              <a:gd name="connsiteY3" fmla="*/ 6859749 h 6859749"/>
              <a:gd name="connsiteX4" fmla="*/ 0 w 2640648"/>
              <a:gd name="connsiteY4" fmla="*/ 0 h 6859749"/>
              <a:gd name="connsiteX0" fmla="*/ 0 w 2640648"/>
              <a:gd name="connsiteY0" fmla="*/ 0 h 6859749"/>
              <a:gd name="connsiteX1" fmla="*/ 1999625 w 2640648"/>
              <a:gd name="connsiteY1" fmla="*/ 0 h 6859749"/>
              <a:gd name="connsiteX2" fmla="*/ 2640648 w 2640648"/>
              <a:gd name="connsiteY2" fmla="*/ 6859749 h 6859749"/>
              <a:gd name="connsiteX3" fmla="*/ 0 w 2640648"/>
              <a:gd name="connsiteY3" fmla="*/ 6859749 h 6859749"/>
              <a:gd name="connsiteX4" fmla="*/ 0 w 2640648"/>
              <a:gd name="connsiteY4" fmla="*/ 0 h 6859749"/>
              <a:gd name="connsiteX0" fmla="*/ 0 w 2046760"/>
              <a:gd name="connsiteY0" fmla="*/ 0 h 6859749"/>
              <a:gd name="connsiteX1" fmla="*/ 1999625 w 2046760"/>
              <a:gd name="connsiteY1" fmla="*/ 0 h 6859749"/>
              <a:gd name="connsiteX2" fmla="*/ 2046760 w 2046760"/>
              <a:gd name="connsiteY2" fmla="*/ 6859749 h 6859749"/>
              <a:gd name="connsiteX3" fmla="*/ 0 w 2046760"/>
              <a:gd name="connsiteY3" fmla="*/ 6859749 h 6859749"/>
              <a:gd name="connsiteX4" fmla="*/ 0 w 2046760"/>
              <a:gd name="connsiteY4" fmla="*/ 0 h 6859749"/>
              <a:gd name="connsiteX0" fmla="*/ 0 w 2567481"/>
              <a:gd name="connsiteY0" fmla="*/ 0 h 6859749"/>
              <a:gd name="connsiteX1" fmla="*/ 1999625 w 2567481"/>
              <a:gd name="connsiteY1" fmla="*/ 0 h 6859749"/>
              <a:gd name="connsiteX2" fmla="*/ 2046760 w 2567481"/>
              <a:gd name="connsiteY2" fmla="*/ 6859749 h 6859749"/>
              <a:gd name="connsiteX3" fmla="*/ 0 w 2567481"/>
              <a:gd name="connsiteY3" fmla="*/ 6859749 h 6859749"/>
              <a:gd name="connsiteX4" fmla="*/ 0 w 2567481"/>
              <a:gd name="connsiteY4" fmla="*/ 0 h 6859749"/>
              <a:gd name="connsiteX0" fmla="*/ 0 w 2606088"/>
              <a:gd name="connsiteY0" fmla="*/ 0 h 6859749"/>
              <a:gd name="connsiteX1" fmla="*/ 1999625 w 2606088"/>
              <a:gd name="connsiteY1" fmla="*/ 0 h 6859749"/>
              <a:gd name="connsiteX2" fmla="*/ 2046760 w 2606088"/>
              <a:gd name="connsiteY2" fmla="*/ 6859749 h 6859749"/>
              <a:gd name="connsiteX3" fmla="*/ 0 w 2606088"/>
              <a:gd name="connsiteY3" fmla="*/ 6859749 h 6859749"/>
              <a:gd name="connsiteX4" fmla="*/ 0 w 2606088"/>
              <a:gd name="connsiteY4" fmla="*/ 0 h 6859749"/>
              <a:gd name="connsiteX0" fmla="*/ 0 w 2600807"/>
              <a:gd name="connsiteY0" fmla="*/ 0 h 6859749"/>
              <a:gd name="connsiteX1" fmla="*/ 1980771 w 2600807"/>
              <a:gd name="connsiteY1" fmla="*/ 0 h 6859749"/>
              <a:gd name="connsiteX2" fmla="*/ 2046760 w 2600807"/>
              <a:gd name="connsiteY2" fmla="*/ 6859749 h 6859749"/>
              <a:gd name="connsiteX3" fmla="*/ 0 w 2600807"/>
              <a:gd name="connsiteY3" fmla="*/ 6859749 h 6859749"/>
              <a:gd name="connsiteX4" fmla="*/ 0 w 2600807"/>
              <a:gd name="connsiteY4" fmla="*/ 0 h 6859749"/>
              <a:gd name="connsiteX0" fmla="*/ 0 w 2592015"/>
              <a:gd name="connsiteY0" fmla="*/ 0 h 6859749"/>
              <a:gd name="connsiteX1" fmla="*/ 1980771 w 2592015"/>
              <a:gd name="connsiteY1" fmla="*/ 0 h 6859749"/>
              <a:gd name="connsiteX2" fmla="*/ 2046760 w 2592015"/>
              <a:gd name="connsiteY2" fmla="*/ 6859749 h 6859749"/>
              <a:gd name="connsiteX3" fmla="*/ 0 w 2592015"/>
              <a:gd name="connsiteY3" fmla="*/ 6859749 h 6859749"/>
              <a:gd name="connsiteX4" fmla="*/ 0 w 2592015"/>
              <a:gd name="connsiteY4" fmla="*/ 0 h 6859749"/>
              <a:gd name="connsiteX0" fmla="*/ 0 w 2592015"/>
              <a:gd name="connsiteY0" fmla="*/ 0 h 6859749"/>
              <a:gd name="connsiteX1" fmla="*/ 1980771 w 2592015"/>
              <a:gd name="connsiteY1" fmla="*/ 0 h 6859749"/>
              <a:gd name="connsiteX2" fmla="*/ 2046760 w 2592015"/>
              <a:gd name="connsiteY2" fmla="*/ 6859749 h 6859749"/>
              <a:gd name="connsiteX3" fmla="*/ 0 w 2592015"/>
              <a:gd name="connsiteY3" fmla="*/ 6859749 h 6859749"/>
              <a:gd name="connsiteX4" fmla="*/ 0 w 2592015"/>
              <a:gd name="connsiteY4" fmla="*/ 0 h 6859749"/>
              <a:gd name="connsiteX0" fmla="*/ 0 w 2564804"/>
              <a:gd name="connsiteY0" fmla="*/ 0 h 6859749"/>
              <a:gd name="connsiteX1" fmla="*/ 1980771 w 2564804"/>
              <a:gd name="connsiteY1" fmla="*/ 0 h 6859749"/>
              <a:gd name="connsiteX2" fmla="*/ 2046760 w 2564804"/>
              <a:gd name="connsiteY2" fmla="*/ 6859749 h 6859749"/>
              <a:gd name="connsiteX3" fmla="*/ 0 w 2564804"/>
              <a:gd name="connsiteY3" fmla="*/ 6859749 h 6859749"/>
              <a:gd name="connsiteX4" fmla="*/ 0 w 2564804"/>
              <a:gd name="connsiteY4" fmla="*/ 0 h 6859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4804" h="6859749">
                <a:moveTo>
                  <a:pt x="0" y="0"/>
                </a:moveTo>
                <a:lnTo>
                  <a:pt x="1980771" y="0"/>
                </a:lnTo>
                <a:cubicBezTo>
                  <a:pt x="2005910" y="174979"/>
                  <a:pt x="3237679" y="2838634"/>
                  <a:pt x="2046760" y="6859749"/>
                </a:cubicBezTo>
                <a:lnTo>
                  <a:pt x="0" y="685974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19C2D0-427E-4EC2-97CA-5894246E3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06594" y="3787548"/>
            <a:ext cx="7148512" cy="1382712"/>
          </a:xfrm>
        </p:spPr>
        <p:txBody>
          <a:bodyPr>
            <a:normAutofit/>
          </a:bodyPr>
          <a:lstStyle>
            <a:lvl1pPr marL="0" indent="0">
              <a:buNone/>
              <a:defRPr sz="41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25FE897E-283F-4CA2-A452-0F26A45C13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1689" y="2349659"/>
            <a:ext cx="8292111" cy="1399667"/>
          </a:xfrm>
        </p:spPr>
        <p:txBody>
          <a:bodyPr anchor="b">
            <a:noAutofit/>
          </a:bodyPr>
          <a:lstStyle>
            <a:lvl1pPr>
              <a:defRPr sz="8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3479B2-DA38-42C0-A896-9F8545DE5EA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42978-DC75-4938-8243-E29119EF32C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D92BE1-E2CB-42E9-8F81-535372A1B4E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47595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04A050-9749-4EC2-8D99-AE321E2D578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E321E31-326D-4ED9-889A-C59FF59C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9F33C1-7794-4F0A-B68F-B8F4EFC05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8970A08-AAD4-4503-96CE-6C45F5559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515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44F7B3-98E3-40F2-899B-399B0D3281A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7D2B3F-018A-4130-B26A-25A2E37D84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1225"/>
            <a:ext cx="10515600" cy="2495550"/>
          </a:xfrm>
        </p:spPr>
        <p:txBody>
          <a:bodyPr>
            <a:noAutofit/>
          </a:bodyPr>
          <a:lstStyle>
            <a:lvl1pPr algn="ctr">
              <a:defRPr sz="8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59F85E-2BF1-49AB-948A-9AF1F748C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137F35-7EC2-46E5-84F1-ED2853CAE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C13ED4-C27F-404D-8C33-413B6338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263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EAAA90D-EC98-41FE-BED5-F2A0FE399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664219"/>
            <a:ext cx="12192000" cy="11231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8" name="Picture Placeholder 67">
            <a:extLst>
              <a:ext uri="{FF2B5EF4-FFF2-40B4-BE49-F238E27FC236}">
                <a16:creationId xmlns:a16="http://schemas.microsoft.com/office/drawing/2014/main" id="{316DFE2B-084C-4134-8A27-FD9E0ACA2DC5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549274" y="4358841"/>
            <a:ext cx="444024" cy="707122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0" name="Picture Placeholder 69">
            <a:extLst>
              <a:ext uri="{FF2B5EF4-FFF2-40B4-BE49-F238E27FC236}">
                <a16:creationId xmlns:a16="http://schemas.microsoft.com/office/drawing/2014/main" id="{18595927-69A3-44E2-8E8E-B097B8995974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549274" y="5183978"/>
            <a:ext cx="420805" cy="697710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Picture Placeholder 71">
            <a:extLst>
              <a:ext uri="{FF2B5EF4-FFF2-40B4-BE49-F238E27FC236}">
                <a16:creationId xmlns:a16="http://schemas.microsoft.com/office/drawing/2014/main" id="{34E24708-2E70-403A-8C0D-173D52979D2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549274" y="5991225"/>
            <a:ext cx="425520" cy="669925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4" name="Picture Placeholder 63">
            <a:extLst>
              <a:ext uri="{FF2B5EF4-FFF2-40B4-BE49-F238E27FC236}">
                <a16:creationId xmlns:a16="http://schemas.microsoft.com/office/drawing/2014/main" id="{790644FB-EBB4-4924-A139-5BEE882BFA67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49274" y="3718733"/>
            <a:ext cx="540000" cy="52209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63">
            <a:extLst>
              <a:ext uri="{FF2B5EF4-FFF2-40B4-BE49-F238E27FC236}">
                <a16:creationId xmlns:a16="http://schemas.microsoft.com/office/drawing/2014/main" id="{2C6657F7-A121-49E1-8F18-1256502F4B8D}"/>
              </a:ext>
            </a:extLst>
          </p:cNvPr>
          <p:cNvSpPr>
            <a:spLocks noGrp="1" noChangeAspect="1"/>
          </p:cNvSpPr>
          <p:nvPr>
            <p:ph type="pic" sz="quarter" idx="41"/>
          </p:nvPr>
        </p:nvSpPr>
        <p:spPr>
          <a:xfrm>
            <a:off x="549274" y="2936656"/>
            <a:ext cx="488553" cy="61047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8" name="Text Placeholder 97">
            <a:extLst>
              <a:ext uri="{FF2B5EF4-FFF2-40B4-BE49-F238E27FC236}">
                <a16:creationId xmlns:a16="http://schemas.microsoft.com/office/drawing/2014/main" id="{234DDB24-5473-4E3A-87C2-2C13F43A98D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233488" y="4587081"/>
            <a:ext cx="3078162" cy="360362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95901B5C-B37D-4C6C-BF5D-18BAD4CAB76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649663" y="2019300"/>
            <a:ext cx="6081712" cy="3508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8" name="Picture Placeholder 87">
            <a:extLst>
              <a:ext uri="{FF2B5EF4-FFF2-40B4-BE49-F238E27FC236}">
                <a16:creationId xmlns:a16="http://schemas.microsoft.com/office/drawing/2014/main" id="{38EC76EE-EB81-47B7-9744-21DFD6757890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5175250" y="2966268"/>
            <a:ext cx="3457575" cy="60483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2" name="Text Placeholder 91">
            <a:extLst>
              <a:ext uri="{FF2B5EF4-FFF2-40B4-BE49-F238E27FC236}">
                <a16:creationId xmlns:a16="http://schemas.microsoft.com/office/drawing/2014/main" id="{0E108696-B9B7-4AE1-8918-CC00E7C868D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728075" y="3084513"/>
            <a:ext cx="3128963" cy="3683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5">
            <a:extLst>
              <a:ext uri="{FF2B5EF4-FFF2-40B4-BE49-F238E27FC236}">
                <a16:creationId xmlns:a16="http://schemas.microsoft.com/office/drawing/2014/main" id="{83A41563-E0A5-4C89-8D58-1EAF51C228D4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233488" y="5382021"/>
            <a:ext cx="3052762" cy="365125"/>
          </a:xfrm>
        </p:spPr>
        <p:txBody>
          <a:bodyPr anchor="ctr"/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044B8DA3-B7BD-4CEC-B681-434C289EE74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916846" y="1736725"/>
            <a:ext cx="607683" cy="940389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C7BCD5F4-57B5-4DD7-8919-828C7DADB2B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33488" y="3097213"/>
            <a:ext cx="3078162" cy="369887"/>
          </a:xfrm>
        </p:spPr>
        <p:txBody>
          <a:bodyPr anchor="ctr"/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56C49F0C-2E93-4964-BC01-9C6907CDE1D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233488" y="6162675"/>
            <a:ext cx="3052762" cy="365125"/>
          </a:xfrm>
        </p:spPr>
        <p:txBody>
          <a:bodyPr anchor="ctr"/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AFC5A4FB-E027-4D87-88C8-67A1FFE82FB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90258" y="3816350"/>
            <a:ext cx="5691188" cy="369888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4B465A32-6CAE-4A19-AAE5-D881D94932F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090258" y="4756150"/>
            <a:ext cx="4471988" cy="36512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B73B60A7-C585-48A1-9EE8-5A9161FE1A2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90258" y="5805488"/>
            <a:ext cx="2870635" cy="365125"/>
          </a:xfrm>
        </p:spPr>
        <p:txBody>
          <a:bodyPr anchor="ctr">
            <a:no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572FF7B0-61BF-4A36-A650-9391F538F97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33488" y="3758803"/>
            <a:ext cx="3052762" cy="42227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Picture Placeholder 79">
            <a:extLst>
              <a:ext uri="{FF2B5EF4-FFF2-40B4-BE49-F238E27FC236}">
                <a16:creationId xmlns:a16="http://schemas.microsoft.com/office/drawing/2014/main" id="{549FE36E-D46D-4D10-B3EF-8CB0D5034326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5175250" y="3788614"/>
            <a:ext cx="757238" cy="44767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2" name="Picture Placeholder 81">
            <a:extLst>
              <a:ext uri="{FF2B5EF4-FFF2-40B4-BE49-F238E27FC236}">
                <a16:creationId xmlns:a16="http://schemas.microsoft.com/office/drawing/2014/main" id="{EF4A4F86-62F7-4DFE-A835-39FFDCD2E30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5175250" y="4453798"/>
            <a:ext cx="469392" cy="909264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6" name="Picture Placeholder 85">
            <a:extLst>
              <a:ext uri="{FF2B5EF4-FFF2-40B4-BE49-F238E27FC236}">
                <a16:creationId xmlns:a16="http://schemas.microsoft.com/office/drawing/2014/main" id="{62EBABF4-996C-4F70-AD03-2A7809AC3E71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5175250" y="5580570"/>
            <a:ext cx="469392" cy="868229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2AA789F-0BF8-4E70-899A-C6CEE3FF1D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274" y="136525"/>
            <a:ext cx="11232172" cy="139966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E5B3C0-D344-440F-8A21-D5E6DA477041}"/>
              </a:ext>
            </a:extLst>
          </p:cNvPr>
          <p:cNvSpPr>
            <a:spLocks noGrp="1"/>
          </p:cNvSpPr>
          <p:nvPr>
            <p:ph type="dt" sz="half" idx="42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76C5D2E-1DE8-48AE-9B8C-8DAF5F08FB88}"/>
              </a:ext>
            </a:extLst>
          </p:cNvPr>
          <p:cNvSpPr>
            <a:spLocks noGrp="1"/>
          </p:cNvSpPr>
          <p:nvPr>
            <p:ph type="ftr" sz="quarter" idx="43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3BDFE80-F205-48F7-BE94-FA67D4267E2E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5103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E393AE77-BBC0-4DB8-8283-1612D63661C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83324" y="1779588"/>
            <a:ext cx="5803899" cy="379412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DF387B53-4C1E-4EBB-B66F-5D815C17F3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5974" y="1806575"/>
            <a:ext cx="2266950" cy="36830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ACFB326B-C27B-40FF-8F7B-BB633B5465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5974" y="4030663"/>
            <a:ext cx="2266950" cy="357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5DDF554F-D397-40BF-98A2-1CD8E3769E5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07713" y="1806575"/>
            <a:ext cx="2988287" cy="3317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F2164528-2D61-44A0-864B-415FADC928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107713" y="4027488"/>
            <a:ext cx="2988287" cy="3825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E953B0F1-0EC0-4693-AFCE-441B0654C0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83325" y="3422650"/>
            <a:ext cx="5803900" cy="3746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18AE43D2-BDA6-40AB-B941-DC3FB7B566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83324" y="5081588"/>
            <a:ext cx="5803901" cy="36353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36A5CE-D419-4B5F-9D21-AEFF0E9772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974" y="167005"/>
            <a:ext cx="11175026" cy="139966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EEF589-52F5-4662-AE2E-B64C5683F01C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FB119-72A8-4BF8-94DB-60F7C833C15F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E1B0BD-CBF4-4496-B066-4A2C9EE35C8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3790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 Placeholder 124">
            <a:extLst>
              <a:ext uri="{FF2B5EF4-FFF2-40B4-BE49-F238E27FC236}">
                <a16:creationId xmlns:a16="http://schemas.microsoft.com/office/drawing/2014/main" id="{667A1CD4-EB89-4F26-820B-BD6ECCC4CF5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46" y="1836109"/>
            <a:ext cx="3557154" cy="6381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126">
            <a:extLst>
              <a:ext uri="{FF2B5EF4-FFF2-40B4-BE49-F238E27FC236}">
                <a16:creationId xmlns:a16="http://schemas.microsoft.com/office/drawing/2014/main" id="{E06BFBA4-664B-4AEC-8485-79D1DF6673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74837" y="4430713"/>
            <a:ext cx="3020693" cy="3651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128">
            <a:extLst>
              <a:ext uri="{FF2B5EF4-FFF2-40B4-BE49-F238E27FC236}">
                <a16:creationId xmlns:a16="http://schemas.microsoft.com/office/drawing/2014/main" id="{804B322E-D1D7-4330-A5EA-165191CF53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55070" y="1853572"/>
            <a:ext cx="3065031" cy="65405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1" name="Text Placeholder 130">
            <a:extLst>
              <a:ext uri="{FF2B5EF4-FFF2-40B4-BE49-F238E27FC236}">
                <a16:creationId xmlns:a16="http://schemas.microsoft.com/office/drawing/2014/main" id="{0A1B5CA3-297C-4BE0-A642-D03AF8DC7F8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648325" y="4455484"/>
            <a:ext cx="3020692" cy="3651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3" name="Text Placeholder 132">
            <a:extLst>
              <a:ext uri="{FF2B5EF4-FFF2-40B4-BE49-F238E27FC236}">
                <a16:creationId xmlns:a16="http://schemas.microsoft.com/office/drawing/2014/main" id="{E1ABB05D-FC3B-41FB-AD21-BA2D713AE13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492096" y="1859922"/>
            <a:ext cx="2499879" cy="3333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5" name="Text Placeholder 134">
            <a:extLst>
              <a:ext uri="{FF2B5EF4-FFF2-40B4-BE49-F238E27FC236}">
                <a16:creationId xmlns:a16="http://schemas.microsoft.com/office/drawing/2014/main" id="{59C0539A-1527-4F6E-BD30-B366AA4AF86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807575" y="4235838"/>
            <a:ext cx="2184400" cy="8921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6D36C-9DA4-4DBC-931C-B7432898FB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4" y="219075"/>
            <a:ext cx="10933176" cy="137198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7F18826-28C7-45F7-AB47-EE2C77A2D414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F6001C9-38CB-4769-90F3-F3438C4A1A3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425D4F-BE94-4913-BB60-CDC45E694DBC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7730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DE47DD52-CC37-47D9-92D2-77DC922FFA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09220" y="4182157"/>
            <a:ext cx="3122612" cy="642938"/>
          </a:xfr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9519C631-A906-449F-B0D8-91B2CB94C1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1734" y="1857603"/>
            <a:ext cx="2679700" cy="369887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CF308EC1-84C0-4AB9-9485-0FA7E78FF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44157" y="1857603"/>
            <a:ext cx="2679700" cy="395287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64FF3C53-7B55-4DAC-A4E2-35AF4A931D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9295" y="1857603"/>
            <a:ext cx="2497137" cy="64611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BE804177-8205-4F88-8B63-79A733730C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62845" y="4182157"/>
            <a:ext cx="2503487" cy="36512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EF5AB05C-6C5F-4C94-94E5-1476D391EAE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41382" y="4182157"/>
            <a:ext cx="2743200" cy="36512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5B580198-F921-47BD-A8B8-1AD9054BBD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32182" y="2373089"/>
            <a:ext cx="3122613" cy="1634443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F1CE6A-4F2B-4CE0-863A-8E136D0CC3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5" y="179161"/>
            <a:ext cx="10826496" cy="141189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5572283-1183-4441-955D-CF486C2EB346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5837CC6-DAD6-4051-A89A-40A97680EA46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90D05B-5736-40BF-BD75-FAE61DDF765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0237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 Placeholder 307">
            <a:extLst>
              <a:ext uri="{FF2B5EF4-FFF2-40B4-BE49-F238E27FC236}">
                <a16:creationId xmlns:a16="http://schemas.microsoft.com/office/drawing/2014/main" id="{BCE8CDD0-2435-4ABB-838A-6551445A0F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4675" y="2251075"/>
            <a:ext cx="2268538" cy="36512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6" name="Text Placeholder 315">
            <a:extLst>
              <a:ext uri="{FF2B5EF4-FFF2-40B4-BE49-F238E27FC236}">
                <a16:creationId xmlns:a16="http://schemas.microsoft.com/office/drawing/2014/main" id="{B3430341-19F1-4394-B54E-41EBC2E9C3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17900" y="2046288"/>
            <a:ext cx="2266950" cy="646112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0" name="Text Placeholder 319">
            <a:extLst>
              <a:ext uri="{FF2B5EF4-FFF2-40B4-BE49-F238E27FC236}">
                <a16:creationId xmlns:a16="http://schemas.microsoft.com/office/drawing/2014/main" id="{99F3B2F1-AE92-48F2-8D64-F8777DE311F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26189" y="1768475"/>
            <a:ext cx="3113316" cy="424771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0" name="Text Placeholder 309">
            <a:extLst>
              <a:ext uri="{FF2B5EF4-FFF2-40B4-BE49-F238E27FC236}">
                <a16:creationId xmlns:a16="http://schemas.microsoft.com/office/drawing/2014/main" id="{57F473F3-9780-4049-B5FE-83919A44A20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9099" y="3708400"/>
            <a:ext cx="2424113" cy="646113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2" name="Text Placeholder 311">
            <a:extLst>
              <a:ext uri="{FF2B5EF4-FFF2-40B4-BE49-F238E27FC236}">
                <a16:creationId xmlns:a16="http://schemas.microsoft.com/office/drawing/2014/main" id="{5DBBC841-865D-427F-884A-18EB83D0824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59125" y="3708400"/>
            <a:ext cx="3449754" cy="646113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4" name="Text Placeholder 323">
            <a:extLst>
              <a:ext uri="{FF2B5EF4-FFF2-40B4-BE49-F238E27FC236}">
                <a16:creationId xmlns:a16="http://schemas.microsoft.com/office/drawing/2014/main" id="{6CCC657A-D0DB-4351-9916-323C53335A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48800" y="1817688"/>
            <a:ext cx="2743200" cy="1754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A97CAB-B907-408B-BAE6-7E60EAA1C21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19099" y="6154966"/>
            <a:ext cx="6189780" cy="424771"/>
          </a:xfrm>
        </p:spPr>
        <p:txBody>
          <a:bodyPr>
            <a:normAutofit/>
          </a:bodyPr>
          <a:lstStyle>
            <a:lvl1pPr marL="0" indent="0" algn="ctr">
              <a:buNone/>
              <a:defRPr sz="14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9DCE17A2-1228-4084-B8F2-21E54F25D49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60028" y="5901873"/>
            <a:ext cx="3113315" cy="917575"/>
          </a:xfrm>
        </p:spPr>
        <p:txBody>
          <a:bodyPr>
            <a:normAutofit/>
          </a:bodyPr>
          <a:lstStyle>
            <a:lvl1pPr marL="0" indent="0" algn="ctr">
              <a:buNone/>
              <a:defRPr sz="14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C0C6A-748C-4BAA-BE25-30757DDB0E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099" y="164211"/>
            <a:ext cx="10934701" cy="146252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3B3EF9-2E3D-4321-9379-0185BEFA52D4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B9B804-6FB4-4858-BE42-E1E374328B4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8DD47D-60CA-4DF6-A468-083256A764D7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2627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ABA620C-C227-4018-A651-18B1946BB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664527"/>
            <a:ext cx="12192000" cy="5262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1D68029-3934-4C5C-A241-2F25431012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5113" y="1834926"/>
            <a:ext cx="4184057" cy="369888"/>
          </a:xfrm>
          <a:ln>
            <a:noFill/>
          </a:ln>
        </p:spPr>
        <p:txBody>
          <a:bodyPr>
            <a:noAutofit/>
          </a:bodyPr>
          <a:lstStyle>
            <a:lvl1pPr marL="0" indent="0" algn="l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557A677-3147-4104-8080-FD6CC4440E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0688" y="1834926"/>
            <a:ext cx="4086225" cy="646112"/>
          </a:xfrm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485ED590-F7F6-4E8C-A1D6-12CC4B9FFE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158343" y="6243638"/>
            <a:ext cx="3882345" cy="598487"/>
          </a:xfrm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B3F03A-8806-4538-9D7F-CB6E74BC92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4" y="219075"/>
            <a:ext cx="10933176" cy="137198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33980A-C040-4372-ADFC-0885D2C8C303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AC12AFB-CA39-4800-98DD-B04863CD368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B897E52-FD27-46D5-9686-4673859708A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2652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17363-8886-4B68-BBB9-CE7E6CDC2B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 lIns="91440" tIns="45720" rIns="9144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C3B3138-7E6D-43B6-A44C-918E98D92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77F59F-6724-4659-8FF1-D6926827F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914854-BBC9-429B-A35D-5523103E1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2503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B45BDD-F7D3-4B1A-88BE-8D9EDCCE830B}"/>
              </a:ext>
            </a:extLst>
          </p:cNvPr>
          <p:cNvSpPr/>
          <p:nvPr userDrawn="1"/>
        </p:nvSpPr>
        <p:spPr>
          <a:xfrm>
            <a:off x="0" y="190"/>
            <a:ext cx="12192000" cy="1673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1D616B-116A-4DA8-8747-324ECAFBE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996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CB574-1063-4B43-B63E-85512CC99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5D32C-0D2C-48EE-A6E0-6675C25A3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C77C9-2CF6-404C-92B6-BCEB6C708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B5D02-ADE3-4D86-BED1-C12944488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26419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1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1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1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1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1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10" Type="http://schemas.openxmlformats.org/officeDocument/2006/relationships/image" Target="../media/image17.png"/><Relationship Id="rId4" Type="http://schemas.openxmlformats.org/officeDocument/2006/relationships/image" Target="../media/image7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6E1C7C7-43DD-872F-5906-571BF26FC9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58318" y="3374040"/>
            <a:ext cx="3282081" cy="23193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40C09D3-3228-B248-A855-3F495008ADE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20129" y="907448"/>
            <a:ext cx="1778751" cy="231933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FE43994-7C17-3441-D22C-B9BAD515D6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1657" y="597884"/>
            <a:ext cx="1924050" cy="25146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EB9FB49-4862-EF77-5F81-0D2EF7C774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4787" y="3276409"/>
            <a:ext cx="2714625" cy="25146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F0CB15E-0BBA-AFD1-88B3-A9087114A0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6264" y="1010031"/>
            <a:ext cx="2008009" cy="197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76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1.11 Splitting Diagrams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9440F2-2505-F57A-8BBF-088F2C147C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8436" y="2404990"/>
            <a:ext cx="6246289" cy="39520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0586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1.12 Grouping Message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DCFDA6-A9D4-ECE8-724C-846F40FFB0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2250" y="2631649"/>
            <a:ext cx="5962650" cy="31008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9A5716-D0CD-28DA-93DF-03087F67FA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86825" y="2086564"/>
            <a:ext cx="3143250" cy="4191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521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1.13 Secondary Group Label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96004F-D65E-F9D2-5B6D-7229B9D97E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1287" y="2506996"/>
            <a:ext cx="5700713" cy="3529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F41F4C-6CD3-10DD-E61D-E4D6776FE0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65692" y="2780839"/>
            <a:ext cx="2886075" cy="2981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0398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1.14 Notes on Messages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4C595A-79D3-69BF-6157-81C4560166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7501" y="2503805"/>
            <a:ext cx="6021200" cy="3535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692723-BD6A-319C-1EA6-B543997406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91588" y="3095165"/>
            <a:ext cx="3057525" cy="2352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4662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1.15 Some Other Notes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DF0B6F-356C-AF67-4796-4C1CF388EC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5046" y="2562136"/>
            <a:ext cx="6412265" cy="33621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EB3B06D-CC27-0C52-F507-BF73CBA0EC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4688" y="2832019"/>
            <a:ext cx="2649935" cy="28224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7696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0287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1.16 Changing Notes Shape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5AF496-13AA-2C18-53C6-CCEA1C45D3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8860" y="2443201"/>
            <a:ext cx="6024562" cy="3458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BBB14F-5276-38FD-6F7B-A31F0B3C31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20250" y="2282984"/>
            <a:ext cx="1743075" cy="3676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1425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1.17 Note over all Participants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E84E7B-29BB-53E2-247F-CB223EBE13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2924" y="2334195"/>
            <a:ext cx="6246288" cy="35742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B25480-A531-7367-42A8-6AD3E9A653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09328" y="2616358"/>
            <a:ext cx="2628900" cy="3009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6600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1.18 Several Notes aligned at the Same Level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2E5306-34B8-CE6B-7FBB-15DB575349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9712" y="2565242"/>
            <a:ext cx="1838325" cy="1971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3CA6AE-5905-7752-4BC4-655E17E333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5850" y="4733924"/>
            <a:ext cx="2686050" cy="1666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0551CDC-A9A0-B67F-473A-21D7BF2433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50949" y="2602925"/>
            <a:ext cx="5675904" cy="34282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3375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1.19 Creole and HTML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77B405-E07E-2551-46DC-172F2C3191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7930" y="2432201"/>
            <a:ext cx="4819650" cy="36786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E7B429E-1C1B-9578-AFD7-72BD98ED31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20934" y="2152190"/>
            <a:ext cx="3517711" cy="4238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0691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1.20 Divider or Separator 1.21 Reference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3F5062-9DF1-AA52-F1D6-BF504DFFD8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9640" y="2321084"/>
            <a:ext cx="6059374" cy="37558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F092AC-07ED-0EA3-A0B1-4E2CD941D7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88787" y="2223981"/>
            <a:ext cx="1881670" cy="19750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3A1439-8B12-07DE-C90E-A81D1F45F4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88189" y="3086493"/>
            <a:ext cx="1776355" cy="32316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3454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1689" y="2024761"/>
            <a:ext cx="8644536" cy="1399667"/>
          </a:xfrm>
        </p:spPr>
        <p:txBody>
          <a:bodyPr/>
          <a:lstStyle/>
          <a:p>
            <a:r>
              <a:rPr lang="en-US" dirty="0"/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140722" y="85725"/>
            <a:ext cx="14734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2297595" y="6221398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23908" y="5266193"/>
            <a:ext cx="9580080" cy="58802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GitHub: </a:t>
            </a:r>
            <a:r>
              <a:rPr lang="en-US" sz="2800" dirty="0">
                <a:hlinkClick r:id="rId6"/>
              </a:rPr>
              <a:t>https://github.com/yasenstar/PlantUML_in_Action</a:t>
            </a:r>
            <a:endParaRPr lang="en-US" sz="28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3061689" y="3519594"/>
            <a:ext cx="8644536" cy="13996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Opening and Introduction</a:t>
            </a:r>
          </a:p>
        </p:txBody>
      </p:sp>
    </p:spTree>
    <p:extLst>
      <p:ext uri="{BB962C8B-B14F-4D97-AF65-F5344CB8AC3E}">
        <p14:creationId xmlns:p14="http://schemas.microsoft.com/office/powerpoint/2010/main" val="844745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1.22 Delay 1.23 Text Wrapping 1.24 Space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4B1FF8-845B-CF73-175B-233ACEA7A4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8653" y="2393639"/>
            <a:ext cx="8408022" cy="388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36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019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5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1.25 Lifeline Activation and Destruction</a:t>
            </a:r>
          </a:p>
          <a:p>
            <a:r>
              <a:rPr lang="en-US" sz="3600" dirty="0"/>
              <a:t>1.26 Return</a:t>
            </a:r>
            <a:endParaRPr lang="en-US" sz="5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497AD0A-0884-7D9E-F2A7-B744D75D6F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3414" y="2404342"/>
            <a:ext cx="4428486" cy="3913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A988C7A-3276-F23B-7F76-5EF4CEBFF0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1512" y="2361444"/>
            <a:ext cx="2657475" cy="2143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1095B77-C934-1E56-AEE4-4B69CF6086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91512" y="4768494"/>
            <a:ext cx="2657474" cy="1590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57399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020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1.27 Participant Creation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954E7E-32F0-C07A-2B39-60FE5D2880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4619" y="3232208"/>
            <a:ext cx="2995612" cy="2078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0A16F4-9C49-F637-00D6-52BF4E94FB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17382" y="2455717"/>
            <a:ext cx="5193193" cy="3874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0369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021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1.28 Shortcut Syntax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0A04392-8DBC-3D8D-1677-910A01DAEB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1241" y="3064394"/>
            <a:ext cx="7099984" cy="30187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74D02E-7A03-7D82-9B5B-B81D8CFF34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48587" y="2513177"/>
            <a:ext cx="1114425" cy="1743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736733-CEFC-0457-D8F7-0C5EE7C672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02627" y="1294453"/>
            <a:ext cx="2209800" cy="3057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2384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140722" y="544376"/>
            <a:ext cx="15888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438317" y="964953"/>
            <a:ext cx="8953583" cy="1356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6000" dirty="0"/>
              <a:t>PlantUML Quick Starts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92E90B-9833-5A5B-3F83-194FB20F00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7955" y="2121148"/>
            <a:ext cx="7603420" cy="413385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375469-C3EF-038B-CB37-93ABA54437C5}"/>
              </a:ext>
            </a:extLst>
          </p:cNvPr>
          <p:cNvSpPr txBox="1"/>
          <p:nvPr/>
        </p:nvSpPr>
        <p:spPr>
          <a:xfrm>
            <a:off x="140722" y="4432951"/>
            <a:ext cx="23058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EFEFE"/>
                </a:highlight>
                <a:latin typeface="Times New Roman" panose="02020603050405020304" pitchFamily="18" charset="0"/>
              </a:rPr>
              <a:t>Utilizing a simple and intuitive language, users can effortlessly draft various types of diagrams.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048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140721" y="544376"/>
            <a:ext cx="15888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438317" y="1031627"/>
            <a:ext cx="8953583" cy="15567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6000" dirty="0"/>
              <a:t>1. Sequence Diagram</a:t>
            </a:r>
          </a:p>
          <a:p>
            <a:r>
              <a:rPr lang="en-US" sz="6000" dirty="0"/>
              <a:t>1.1 Basic Examples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7A00FC-91FE-1A30-3E54-B87ED9C443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0162" y="2620919"/>
            <a:ext cx="6246289" cy="37339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3630B2A-C127-C3CF-028B-5361589DCD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96300" y="4180982"/>
            <a:ext cx="3287183" cy="2114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4812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438317" y="1031627"/>
            <a:ext cx="8953583" cy="155676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1.2 Declaring Participant</a:t>
            </a:r>
          </a:p>
          <a:p>
            <a:r>
              <a:rPr lang="en-US" sz="4000" dirty="0"/>
              <a:t>1.3 Declaring Participant on Multiline</a:t>
            </a:r>
            <a:endParaRPr lang="en-US" sz="5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EBFC749-074E-DA79-B832-3B4DFE2F54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5040" y="2843608"/>
            <a:ext cx="5729769" cy="35571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243150-5AC3-01EC-01F2-A63DADD8EE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74475" y="3823126"/>
            <a:ext cx="3623094" cy="25270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2821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438317" y="1031627"/>
            <a:ext cx="8953583" cy="2311438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1.4 Use Non-Letters in Participants</a:t>
            </a:r>
          </a:p>
          <a:p>
            <a:r>
              <a:rPr lang="en-US" sz="4000" dirty="0"/>
              <a:t>1.5 Message to Self</a:t>
            </a:r>
          </a:p>
          <a:p>
            <a:r>
              <a:rPr lang="en-US" sz="4000" dirty="0"/>
              <a:t>1.6 Text Alignment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AB21C9-B764-2AEE-8E86-0B1E2112C1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5696" y="3488791"/>
            <a:ext cx="4457700" cy="2587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5EA177-E177-00F2-1CF9-9BE3713B5F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70179" y="3787775"/>
            <a:ext cx="1762125" cy="1666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FC0F3A-275A-95F0-AFC6-07679A5EA6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77437" y="2233612"/>
            <a:ext cx="1447800" cy="1476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A69EE43-505D-60F5-B191-8311BEAE298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86961" y="3916575"/>
            <a:ext cx="1447800" cy="2390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7025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796313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1.7 Change Arrow Style</a:t>
            </a:r>
          </a:p>
          <a:p>
            <a:r>
              <a:rPr lang="en-US" sz="4000" dirty="0"/>
              <a:t>1.8 Change Arrow Color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FE264C-7CC8-9499-0FAC-6261F5F269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0162" y="2945997"/>
            <a:ext cx="3814763" cy="32256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17DB17-B91A-C8A0-A08E-F637077D54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38814" y="3042997"/>
            <a:ext cx="1332100" cy="30316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EFAABA-C064-33CF-2B21-6420B2877D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74803" y="3525309"/>
            <a:ext cx="1332100" cy="20670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9865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1.9 Message Sequence Numbering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B8C54B-B517-24AB-86C4-CDD547C16F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3622" y="2614016"/>
            <a:ext cx="6062662" cy="34448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ADF494-327D-FCBF-6B15-15AB701EC5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97660" y="2962442"/>
            <a:ext cx="2924175" cy="2638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9683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1.10 Page Title, Header and Footer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D1C26B-6EBE-FAB6-D715-F0490859BD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1265" y="2622775"/>
            <a:ext cx="6863760" cy="33177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FC84D7-0C6B-BE7B-0FB2-2D9E8CF6CD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21621" y="2996409"/>
            <a:ext cx="1671638" cy="22497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5592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86CD90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930376_win32_partially" id="{10637AC0-AFC5-4ECC-A6C8-54A3CB58B447}" vid="{36C0B417-512F-4042-8BD4-5638F572EA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C43B1BF-65BC-4B0E-8E52-87CEF13383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C63F421-273F-45B7-A4F8-16DA506884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BEBEE47-E975-4F93-A8CC-93D51AEF41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Learn to draw</Template>
  <TotalTime>6058</TotalTime>
  <Words>826</Words>
  <Application>Microsoft Office PowerPoint</Application>
  <PresentationFormat>Widescreen</PresentationFormat>
  <Paragraphs>181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Times New Roman</vt:lpstr>
      <vt:lpstr>Office Theme</vt:lpstr>
      <vt:lpstr>PowerPoint Presentation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PlantUML in Action</dc:title>
  <dc:creator>Zhao Xiaoqi</dc:creator>
  <cp:lastModifiedBy>Zhao Xiaoqi</cp:lastModifiedBy>
  <cp:revision>31</cp:revision>
  <dcterms:created xsi:type="dcterms:W3CDTF">2024-05-25T18:34:36Z</dcterms:created>
  <dcterms:modified xsi:type="dcterms:W3CDTF">2024-06-02T16:18:52Z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2024-05-25T18:38:30Z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884d81a0-ba26-40e9-bf7b-2e1ad898c296</vt:lpwstr>
  </property>
  <property fmtid="{D5CDD505-2E9C-101B-9397-08002B2CF9AE}" pid="9" name="MSIP_Label_19540963-e559-4020-8a90-fe8a502c2801_ContentBits">
    <vt:lpwstr>0</vt:lpwstr>
  </property>
</Properties>
</file>