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3DB"/>
    <a:srgbClr val="000000"/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34" autoAdjust="0"/>
  </p:normalViewPr>
  <p:slideViewPr>
    <p:cSldViewPr snapToGrid="0">
      <p:cViewPr varScale="1">
        <p:scale>
          <a:sx n="97" d="100"/>
          <a:sy n="97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44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1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7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50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17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14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82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89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4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6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4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0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2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5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61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36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1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04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0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2024761"/>
            <a:ext cx="8644536" cy="1399667"/>
          </a:xfrm>
        </p:spPr>
        <p:txBody>
          <a:bodyPr/>
          <a:lstStyle/>
          <a:p>
            <a:r>
              <a:rPr lang="en-US" dirty="0"/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85725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2297595" y="6221398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08" y="5266193"/>
            <a:ext cx="9580080" cy="5880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GitHub: </a:t>
            </a:r>
            <a:r>
              <a:rPr lang="en-US" sz="2800" dirty="0">
                <a:hlinkClick r:id="rId6"/>
              </a:rPr>
              <a:t>https://github.com/yasenstar/PlantUML_in_Action</a:t>
            </a:r>
            <a:endParaRPr lang="en-US" sz="28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3061689" y="3519594"/>
            <a:ext cx="8644536" cy="1399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1.12 Grouping Message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DA6-A9D4-ECE8-724C-846F40FFB0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631649"/>
            <a:ext cx="5962650" cy="3100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A5716-D0CD-28DA-93DF-03087F67F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825" y="2086564"/>
            <a:ext cx="314325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2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1.13 Secondary Group Label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6004F-D65E-F9D2-5B6D-7229B9D97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287" y="2506996"/>
            <a:ext cx="5700713" cy="3529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F41F4C-6CD3-10DD-E61D-E4D6776FE0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5692" y="2780839"/>
            <a:ext cx="2886075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39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1.14 Notes on Messages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C595A-79D3-69BF-6157-81C456016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501" y="2503805"/>
            <a:ext cx="6021200" cy="353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92723-BD6A-319C-1EA6-B54399740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1588" y="3095165"/>
            <a:ext cx="3057525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66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1.15 Some Other Notes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F0B6F-356C-AF67-4796-4C1CF388E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046" y="2562136"/>
            <a:ext cx="6412265" cy="3362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B3B06D-CC27-0C52-F507-BF73CBA0E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4688" y="2832019"/>
            <a:ext cx="2649935" cy="2822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69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0287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1.16 Changing Notes Shape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AF496-13AA-2C18-53C6-CCEA1C45D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8860" y="2443201"/>
            <a:ext cx="6024562" cy="345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B14F-5276-38FD-6F7B-A31F0B3C3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0250" y="2282984"/>
            <a:ext cx="1743075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425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1.17 Note over all Participants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84E7B-29BB-53E2-247F-CB223EBE13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924" y="2334195"/>
            <a:ext cx="6246288" cy="357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B25480-A531-7367-42A8-6AD3E9A65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9328" y="2616358"/>
            <a:ext cx="26289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60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1.18 Several Notes aligned at the Same Level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2E5306-34B8-CE6B-7FBB-15DB57534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712" y="2565242"/>
            <a:ext cx="1838325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3CA6AE-5905-7752-4BC4-655E17E33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5850" y="4733924"/>
            <a:ext cx="268605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551CDC-A9A0-B67F-473A-21D7BF243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0949" y="2602925"/>
            <a:ext cx="5675904" cy="3428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375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1.19 Creole and HTML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7B405-E07E-2551-46DC-172F2C319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432201"/>
            <a:ext cx="4819650" cy="3678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7B429E-1C1B-9578-AFD7-72BD98ED3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0934" y="2152190"/>
            <a:ext cx="3517711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691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1.20 Divider or Separator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9F24F-39CD-9173-9576-8EB64BF70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5463" y="2404990"/>
            <a:ext cx="4415666" cy="3816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F092AC-07ED-0EA3-A0B1-4E2CD941D7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9995" y="2480224"/>
            <a:ext cx="3493138" cy="3666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45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1.21 Reference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125E3-18EB-35C9-F824-04461C3973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390754"/>
            <a:ext cx="4656563" cy="3666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A1439-8B12-07DE-C90E-A81D1F45F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3044" y="2505468"/>
            <a:ext cx="1776355" cy="3231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532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544376"/>
            <a:ext cx="158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964953"/>
            <a:ext cx="8953583" cy="1356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PlantUML Quick Starts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2E90B-9833-5A5B-3F83-194FB20F0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55" y="2121148"/>
            <a:ext cx="7603420" cy="41338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75469-C3EF-038B-CB37-93ABA54437C5}"/>
              </a:ext>
            </a:extLst>
          </p:cNvPr>
          <p:cNvSpPr txBox="1"/>
          <p:nvPr/>
        </p:nvSpPr>
        <p:spPr>
          <a:xfrm>
            <a:off x="140722" y="4432951"/>
            <a:ext cx="230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Times New Roman" panose="02020603050405020304" pitchFamily="18" charset="0"/>
              </a:rPr>
              <a:t>Utilizing a simple and intuitive language, users can effortlessly draft various types of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48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1.22 Delay</a:t>
            </a:r>
            <a:endParaRPr lang="en-US" sz="5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3A1439-8B12-07DE-C90E-A81D1F45F4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3044" y="2505468"/>
            <a:ext cx="1776355" cy="3231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FD8A2E-3BB4-5109-5985-21C095D30C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8957" y="2505468"/>
            <a:ext cx="4592465" cy="3647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423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1" y="544376"/>
            <a:ext cx="1588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1. Sequence Diagram</a:t>
            </a:r>
          </a:p>
          <a:p>
            <a:r>
              <a:rPr lang="en-US" sz="6000" dirty="0"/>
              <a:t>1.1 Basic Examples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A00FC-91FE-1A30-3E54-B87ED9C44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620919"/>
            <a:ext cx="6246289" cy="3733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630B2A-C127-C3CF-028B-5361589DCD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6300" y="4180982"/>
            <a:ext cx="3287183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81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1.2 Declaring Participant</a:t>
            </a:r>
          </a:p>
          <a:p>
            <a:r>
              <a:rPr lang="en-US" sz="4000" dirty="0"/>
              <a:t>1.3 Declaring Participant on Multiline</a:t>
            </a:r>
            <a:endParaRPr lang="en-US" sz="5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BFC749-074E-DA79-B832-3B4DFE2F5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040" y="2843608"/>
            <a:ext cx="5729769" cy="3557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243150-5AC3-01EC-01F2-A63DADD8E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4475" y="3823126"/>
            <a:ext cx="3623094" cy="252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82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2311438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1.4 Use Non-Letters in Participants</a:t>
            </a:r>
          </a:p>
          <a:p>
            <a:r>
              <a:rPr lang="en-US" sz="4000" dirty="0"/>
              <a:t>1.5 Message to Self</a:t>
            </a:r>
          </a:p>
          <a:p>
            <a:r>
              <a:rPr lang="en-US" sz="4000" dirty="0"/>
              <a:t>1.6 Text Alignment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B21C9-B764-2AEE-8E86-0B1E2112C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696" y="3488791"/>
            <a:ext cx="4457700" cy="258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EA177-E177-00F2-1CF9-9BE3713B5F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0179" y="3787775"/>
            <a:ext cx="176212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FC0F3A-275A-95F0-AFC6-07679A5EA6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7437" y="2233612"/>
            <a:ext cx="14478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69EE43-505D-60F5-B191-8311BEAE2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6961" y="3916575"/>
            <a:ext cx="144780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702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796313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1.7 Change Arrow Style</a:t>
            </a:r>
          </a:p>
          <a:p>
            <a:r>
              <a:rPr lang="en-US" sz="4000" dirty="0"/>
              <a:t>1.8 Change Arrow Color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FE264C-7CC8-9499-0FAC-6261F5F26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945997"/>
            <a:ext cx="3814763" cy="3225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7DB17-B91A-C8A0-A08E-F637077D5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8814" y="3042997"/>
            <a:ext cx="1332100" cy="303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EFAABA-C064-33CF-2B21-6420B2877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803" y="3525309"/>
            <a:ext cx="1332100" cy="2067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86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1.9 Message Sequence Numbering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8C54B-B517-24AB-86C4-CDD547C16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622" y="2614016"/>
            <a:ext cx="6062662" cy="344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ADF494-327D-FCBF-6B15-15AB701EC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7660" y="2962442"/>
            <a:ext cx="2924175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68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1.10 Page Title, Header and Footer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1C26B-6EBE-FAB6-D715-F0490859B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265" y="2622775"/>
            <a:ext cx="6863760" cy="3317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FC84D7-0C6B-BE7B-0FB2-2D9E8CF6C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1621" y="2996409"/>
            <a:ext cx="1671638" cy="2249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59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1.11 Splitting Diagrams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440F2-2505-F57A-8BBF-088F2C147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8436" y="2404990"/>
            <a:ext cx="6246289" cy="3952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58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30376_win32_partially" id="{10637AC0-AFC5-4ECC-A6C8-54A3CB58B447}" vid="{36C0B417-512F-4042-8BD4-5638F572E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4859</TotalTime>
  <Words>743</Words>
  <Application>Microsoft Office PowerPoint</Application>
  <PresentationFormat>Widescreen</PresentationFormat>
  <Paragraphs>163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 in Action</dc:title>
  <dc:creator>Zhao Xiaoqi</dc:creator>
  <cp:lastModifiedBy>Zhao Xiaoqi</cp:lastModifiedBy>
  <cp:revision>27</cp:revision>
  <dcterms:created xsi:type="dcterms:W3CDTF">2024-05-25T18:34:36Z</dcterms:created>
  <dcterms:modified xsi:type="dcterms:W3CDTF">2024-06-01T20:19:35Z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2024-05-25T18:38:30Z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884d81a0-ba26-40e9-bf7b-2e1ad898c296</vt:lpwstr>
  </property>
  <property fmtid="{D5CDD505-2E9C-101B-9397-08002B2CF9AE}" pid="9" name="MSIP_Label_19540963-e559-4020-8a90-fe8a502c2801_ContentBits">
    <vt:lpwstr>0</vt:lpwstr>
  </property>
</Properties>
</file>