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3DB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>
        <p:scale>
          <a:sx n="80" d="100"/>
          <a:sy n="80" d="100"/>
        </p:scale>
        <p:origin x="142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4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6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9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6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10" Type="http://schemas.openxmlformats.org/officeDocument/2006/relationships/image" Target="../media/image91.png"/><Relationship Id="rId4" Type="http://schemas.openxmlformats.org/officeDocument/2006/relationships/image" Target="../media/image8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1.29 Incoming and Outgoing Messages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9B798-54C4-03DA-9F46-0EFFA42B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942" y="2433177"/>
            <a:ext cx="9277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1005-3D7B-D07F-CF3F-F75FD6B5B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2" y="2433177"/>
            <a:ext cx="1234069" cy="144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B1A54-F64D-7067-D182-B809AE18C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263" y="2436129"/>
            <a:ext cx="943237" cy="14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1.30 Short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2C0E-6353-23B0-D33C-8BF823EF2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04" y="2958148"/>
            <a:ext cx="9353086" cy="315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23879-1CAA-D488-FB42-43490B244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3943" y="1031627"/>
            <a:ext cx="2357460" cy="290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7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1.31 Anchors and Duration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158F-7AB2-3985-F107-A3DCEDCE7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2" y="2514600"/>
            <a:ext cx="8820150" cy="35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2761-7324-256C-DFC6-2BB04A22B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82" y="2321084"/>
            <a:ext cx="3712368" cy="20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1.32 Stereotypes and Spots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DC10E-B7FD-6571-6150-81BCBAB48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112" y="2481262"/>
            <a:ext cx="9096484" cy="36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6C7A3-7231-A49F-D17D-4B9AAB049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866" y="2011352"/>
            <a:ext cx="3357208" cy="191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4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1.33 More Information on Titles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3F39F-0B0D-3648-CB77-E1D541DD8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426" y="2550599"/>
            <a:ext cx="9202381" cy="36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1.34 Participants Encompass </a:t>
            </a:r>
          </a:p>
          <a:p>
            <a:r>
              <a:rPr lang="en-US" sz="3600" dirty="0"/>
              <a:t>1.35 Removing Foot Boxes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2B03B-86F1-9FBC-7517-FACB6F7B0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68" y="2857835"/>
            <a:ext cx="9227988" cy="3125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EF4B-5153-654C-FD0E-5FE18DD9C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5" y="2011352"/>
            <a:ext cx="19335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6023E0-ABD8-8718-3F9C-3BAD471F6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137" y="2138055"/>
            <a:ext cx="18764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1.36 Skinparam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72890-C482-BC7F-8CD7-02F3FD8E3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2404989"/>
            <a:ext cx="8897613" cy="373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5A832-5FD7-17BF-AC83-DF175241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81" y="2147671"/>
            <a:ext cx="2008569" cy="2162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8E70E-621A-824B-21D1-46FD8F1F9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089" y="2118107"/>
            <a:ext cx="2241324" cy="2214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9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1.37 Changing Padding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C621-5F43-3725-2D6B-D09C4747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233803"/>
            <a:ext cx="8820150" cy="39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4326A-8AD5-BA70-CA68-5D1D85F92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322" y="3130556"/>
            <a:ext cx="4364162" cy="15557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6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1.38 Appendix: Arrow Types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EA827-45A2-DFA1-A9A0-BE2DFAEC1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79" y="662959"/>
            <a:ext cx="1007927" cy="54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A8BF2-FC05-72FD-961C-92CCBA99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29" y="2403626"/>
            <a:ext cx="7558145" cy="372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1.39 Specific SkinParameter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A399F-ABC1-CC8F-2195-12DCABA2F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4" y="2448208"/>
            <a:ext cx="8639175" cy="372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5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1.40 Hide Unlinked Participant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4B0BF-45A9-2677-2C6D-E2FFA165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2330"/>
            <a:ext cx="7296207" cy="383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EE28F-56A2-5652-6DF6-92F954BB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361" y="3060946"/>
            <a:ext cx="13716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A9A5C-D55C-F1D2-28C4-38BF7A006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4545" y="3060946"/>
            <a:ext cx="9810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7147A-A1E3-BD47-6B44-DC9117BA6633}"/>
              </a:ext>
            </a:extLst>
          </p:cNvPr>
          <p:cNvSpPr/>
          <p:nvPr/>
        </p:nvSpPr>
        <p:spPr>
          <a:xfrm>
            <a:off x="9818681" y="3384715"/>
            <a:ext cx="592144" cy="47291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1.41 Color a Group Message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39D9-C21B-E208-AA72-4C244E0F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639" y="2414418"/>
            <a:ext cx="7224770" cy="389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42201-08FD-5346-41B5-DF6C6D6BB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34" y="2167128"/>
            <a:ext cx="2522816" cy="23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8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1.42 Mainframe 1.43 Slanted or Odd Arrows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83376-8FA4-382B-DB51-800BE2BB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490133"/>
            <a:ext cx="7272337" cy="364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3FA58-DA32-B08D-6CAA-5903B573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0" y="3953487"/>
            <a:ext cx="2088385" cy="157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57E5-ADAA-7032-A040-2A4CA7026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671" y="2591510"/>
            <a:ext cx="1629399" cy="17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2.1 Use Cases 2.2 Actors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580F9-A2AC-369C-5808-0B1972ACB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1" y="2355980"/>
            <a:ext cx="5038725" cy="3966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F7D33-FFF7-B564-2B52-5F4B99417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275" y="2660815"/>
            <a:ext cx="27146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CE7BF-EB09-968D-7A4A-A9A560A7E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9" y="4187053"/>
            <a:ext cx="17811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701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- Use Case Diagram - Tutorial With Examples">
            <a:extLst>
              <a:ext uri="{FF2B5EF4-FFF2-40B4-BE49-F238E27FC236}">
                <a16:creationId xmlns:a16="http://schemas.microsoft.com/office/drawing/2014/main" id="{E7C67123-799B-EC30-1D70-58DBA99B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389620"/>
            <a:ext cx="7096125" cy="60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5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2.3 Change Actor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4353F-66B3-2440-003A-1AB17CDE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388" y="2404198"/>
            <a:ext cx="6864517" cy="365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D41F35-84CB-E79C-1109-ED71C9BD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9202" y="2622943"/>
            <a:ext cx="810800" cy="1177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DD266F-7498-44FF-31DE-5B0B279AB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202" y="3967499"/>
            <a:ext cx="810801" cy="857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DED89E-CFAB-8E2F-09B6-DA99A4ECD2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9202" y="4991232"/>
            <a:ext cx="810800" cy="995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52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2.4 Usecases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3CC819-6A37-7523-35AE-A64917EA7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406" y="2274586"/>
            <a:ext cx="7724943" cy="391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F42D3-6D00-13AB-DB21-D40BD2AE5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8696" y="2643568"/>
            <a:ext cx="28479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228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9539</TotalTime>
  <Words>1410</Words>
  <Application>Microsoft Office PowerPoint</Application>
  <PresentationFormat>Widescreen</PresentationFormat>
  <Paragraphs>310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PowerPoint Presentation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53</cp:revision>
  <dcterms:created xsi:type="dcterms:W3CDTF">2024-05-25T18:34:36Z</dcterms:created>
  <dcterms:modified xsi:type="dcterms:W3CDTF">2024-06-05T02:20:32Z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