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25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87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1.png"/><Relationship Id="rId7" Type="http://schemas.openxmlformats.org/officeDocument/2006/relationships/image" Target="../media/image9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2.4 Usecases Description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CC819-6A37-7523-35AE-A64917EA7F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406" y="2274586"/>
            <a:ext cx="7724943" cy="3916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F42D3-6D00-13AB-DB21-D40BD2AE5F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08696" y="2643568"/>
            <a:ext cx="2847975" cy="17049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722802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2.5 Use Package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695460-3A18-8DEF-92C1-44EA642CD5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1750" y="2577166"/>
            <a:ext cx="7743993" cy="3311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844A2C-208F-A1BC-61ED-9D77ABDF9C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6755" y="3340590"/>
            <a:ext cx="1968353" cy="24567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10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10664</TotalTime>
  <Words>1446</Words>
  <Application>Microsoft Office PowerPoint</Application>
  <PresentationFormat>Widescreen</PresentationFormat>
  <Paragraphs>318</Paragraphs>
  <Slides>41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54</cp:revision>
  <dcterms:created xsi:type="dcterms:W3CDTF">2024-05-25T18:34:36Z</dcterms:created>
  <dcterms:modified xsi:type="dcterms:W3CDTF">2024-06-05T21:05:06Z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