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2909</TotalTime>
  <Words>603</Words>
  <Application>Microsoft Office PowerPoint</Application>
  <PresentationFormat>Widescreen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24</cp:revision>
  <dcterms:created xsi:type="dcterms:W3CDTF">2024-05-25T18:34:36Z</dcterms:created>
  <dcterms:modified xsi:type="dcterms:W3CDTF">2024-05-27T19:08:19Z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