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7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09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00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7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2.4 Usecases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CC819-6A37-7523-35AE-A64917EA7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406" y="2274586"/>
            <a:ext cx="7724943" cy="391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42D3-6D00-13AB-DB21-D40BD2AE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696" y="2643568"/>
            <a:ext cx="28479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280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2.5 Use Package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95460-3A18-8DEF-92C1-44EA642CD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577166"/>
            <a:ext cx="7743993" cy="331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44A2C-208F-A1BC-61ED-9D77ABDF9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755" y="3340590"/>
            <a:ext cx="1968353" cy="245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3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2.6 Basic Example for Use Case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6ADF74-74B2-47D3-5587-594F55C5B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656" y="2470627"/>
            <a:ext cx="9534525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38BB5-7E0F-0593-5B3A-205F59BB6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374" y="2706784"/>
            <a:ext cx="1974299" cy="242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03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040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2.7 Extension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9DC09-0A7B-1C91-04BB-12B427695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137" y="2427600"/>
            <a:ext cx="9289911" cy="372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1EDCA-2748-B4F1-66CE-4B2681DF7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903" y="2490978"/>
            <a:ext cx="24765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583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041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2.8 Using notes in Use Case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B9148A-FB50-17C3-58CF-F16B206C9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665" y="2404990"/>
            <a:ext cx="8428913" cy="3811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2BF418-8549-68FD-BD6A-0F307811D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2665" y="2383838"/>
            <a:ext cx="2777640" cy="168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13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10905</TotalTime>
  <Words>1559</Words>
  <Application>Microsoft Office PowerPoint</Application>
  <PresentationFormat>Widescreen</PresentationFormat>
  <Paragraphs>342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60</cp:revision>
  <dcterms:created xsi:type="dcterms:W3CDTF">2024-05-25T18:34:36Z</dcterms:created>
  <dcterms:modified xsi:type="dcterms:W3CDTF">2024-06-06T01:06:03Z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