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9" r:id="rId5"/>
    <p:sldId id="27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833" y="0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747364" y="1193721"/>
            <a:ext cx="8644536" cy="1127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001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6" y="2121148"/>
            <a:ext cx="5595996" cy="413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138</TotalTime>
  <Words>62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2</cp:revision>
  <dcterms:created xsi:type="dcterms:W3CDTF">2024-05-25T18:34:36Z</dcterms:created>
  <dcterms:modified xsi:type="dcterms:W3CDTF">2024-05-25T20:57:05Z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