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handoutMasterIdLst>
    <p:handoutMasterId r:id="rId45"/>
  </p:handoutMasterIdLst>
  <p:sldIdLst>
    <p:sldId id="269" r:id="rId5"/>
    <p:sldId id="291" r:id="rId6"/>
    <p:sldId id="270" r:id="rId7"/>
    <p:sldId id="271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85" r:id="rId21"/>
    <p:sldId id="286" r:id="rId22"/>
    <p:sldId id="287" r:id="rId23"/>
    <p:sldId id="289" r:id="rId24"/>
    <p:sldId id="290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DF3DB"/>
    <a:srgbClr val="86CD90"/>
    <a:srgbClr val="57B9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34" autoAdjust="0"/>
  </p:normalViewPr>
  <p:slideViewPr>
    <p:cSldViewPr snapToGrid="0">
      <p:cViewPr>
        <p:scale>
          <a:sx n="80" d="100"/>
          <a:sy n="80" d="100"/>
        </p:scale>
        <p:origin x="142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13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021ECB-E5E0-4559-8547-6932920D412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CF2C2B-73AD-432B-B1BA-5B137A9119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7279A-3E34-4139-96E8-B748F2CAADEF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522B6-75F6-4142-8CF8-E07CFD9423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3A631-D0FF-49E5-BEA5-A81351C110B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DC40A-A0FF-4BB0-B2CF-A3A4D00A30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3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D0B447-CB0C-4DAF-89A8-27D8B9E7E434}" type="datetimeFigureOut">
              <a:rPr lang="en-US" smtClean="0"/>
              <a:t>6/1/2024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D6E128-7848-41C8-9D17-DA3B35E505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012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89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308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744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813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772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7502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17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146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882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89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044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083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80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4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657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775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91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62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35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241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900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1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844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6160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469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54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6545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97807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7001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0454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2890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696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38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2612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236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61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D6E128-7848-41C8-9D17-DA3B35E5052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10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FF771E-C08F-409D-95E9-1024C4084B56}"/>
              </a:ext>
            </a:extLst>
          </p:cNvPr>
          <p:cNvSpPr/>
          <p:nvPr userDrawn="1"/>
        </p:nvSpPr>
        <p:spPr>
          <a:xfrm>
            <a:off x="0" y="-32004"/>
            <a:ext cx="12192000" cy="69220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2FF076-3E45-4FBB-AB10-CB6A07F6B0B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-32004"/>
            <a:ext cx="12192000" cy="69128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63483F35-9564-4CAF-9610-9557CD25DED4}"/>
              </a:ext>
            </a:extLst>
          </p:cNvPr>
          <p:cNvSpPr/>
          <p:nvPr userDrawn="1"/>
        </p:nvSpPr>
        <p:spPr>
          <a:xfrm>
            <a:off x="0" y="-32004"/>
            <a:ext cx="2564804" cy="6922008"/>
          </a:xfrm>
          <a:custGeom>
            <a:avLst/>
            <a:gdLst>
              <a:gd name="connsiteX0" fmla="*/ 0 w 2640648"/>
              <a:gd name="connsiteY0" fmla="*/ 0 h 6859749"/>
              <a:gd name="connsiteX1" fmla="*/ 2640648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640648"/>
              <a:gd name="connsiteY0" fmla="*/ 0 h 6859749"/>
              <a:gd name="connsiteX1" fmla="*/ 1999625 w 2640648"/>
              <a:gd name="connsiteY1" fmla="*/ 0 h 6859749"/>
              <a:gd name="connsiteX2" fmla="*/ 2640648 w 2640648"/>
              <a:gd name="connsiteY2" fmla="*/ 6859749 h 6859749"/>
              <a:gd name="connsiteX3" fmla="*/ 0 w 2640648"/>
              <a:gd name="connsiteY3" fmla="*/ 6859749 h 6859749"/>
              <a:gd name="connsiteX4" fmla="*/ 0 w 2640648"/>
              <a:gd name="connsiteY4" fmla="*/ 0 h 6859749"/>
              <a:gd name="connsiteX0" fmla="*/ 0 w 2046760"/>
              <a:gd name="connsiteY0" fmla="*/ 0 h 6859749"/>
              <a:gd name="connsiteX1" fmla="*/ 1999625 w 2046760"/>
              <a:gd name="connsiteY1" fmla="*/ 0 h 6859749"/>
              <a:gd name="connsiteX2" fmla="*/ 2046760 w 2046760"/>
              <a:gd name="connsiteY2" fmla="*/ 6859749 h 6859749"/>
              <a:gd name="connsiteX3" fmla="*/ 0 w 2046760"/>
              <a:gd name="connsiteY3" fmla="*/ 6859749 h 6859749"/>
              <a:gd name="connsiteX4" fmla="*/ 0 w 2046760"/>
              <a:gd name="connsiteY4" fmla="*/ 0 h 6859749"/>
              <a:gd name="connsiteX0" fmla="*/ 0 w 2567481"/>
              <a:gd name="connsiteY0" fmla="*/ 0 h 6859749"/>
              <a:gd name="connsiteX1" fmla="*/ 1999625 w 2567481"/>
              <a:gd name="connsiteY1" fmla="*/ 0 h 6859749"/>
              <a:gd name="connsiteX2" fmla="*/ 2046760 w 2567481"/>
              <a:gd name="connsiteY2" fmla="*/ 6859749 h 6859749"/>
              <a:gd name="connsiteX3" fmla="*/ 0 w 2567481"/>
              <a:gd name="connsiteY3" fmla="*/ 6859749 h 6859749"/>
              <a:gd name="connsiteX4" fmla="*/ 0 w 2567481"/>
              <a:gd name="connsiteY4" fmla="*/ 0 h 6859749"/>
              <a:gd name="connsiteX0" fmla="*/ 0 w 2606088"/>
              <a:gd name="connsiteY0" fmla="*/ 0 h 6859749"/>
              <a:gd name="connsiteX1" fmla="*/ 1999625 w 2606088"/>
              <a:gd name="connsiteY1" fmla="*/ 0 h 6859749"/>
              <a:gd name="connsiteX2" fmla="*/ 2046760 w 2606088"/>
              <a:gd name="connsiteY2" fmla="*/ 6859749 h 6859749"/>
              <a:gd name="connsiteX3" fmla="*/ 0 w 2606088"/>
              <a:gd name="connsiteY3" fmla="*/ 6859749 h 6859749"/>
              <a:gd name="connsiteX4" fmla="*/ 0 w 2606088"/>
              <a:gd name="connsiteY4" fmla="*/ 0 h 6859749"/>
              <a:gd name="connsiteX0" fmla="*/ 0 w 2600807"/>
              <a:gd name="connsiteY0" fmla="*/ 0 h 6859749"/>
              <a:gd name="connsiteX1" fmla="*/ 1980771 w 2600807"/>
              <a:gd name="connsiteY1" fmla="*/ 0 h 6859749"/>
              <a:gd name="connsiteX2" fmla="*/ 2046760 w 2600807"/>
              <a:gd name="connsiteY2" fmla="*/ 6859749 h 6859749"/>
              <a:gd name="connsiteX3" fmla="*/ 0 w 2600807"/>
              <a:gd name="connsiteY3" fmla="*/ 6859749 h 6859749"/>
              <a:gd name="connsiteX4" fmla="*/ 0 w 2600807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92015"/>
              <a:gd name="connsiteY0" fmla="*/ 0 h 6859749"/>
              <a:gd name="connsiteX1" fmla="*/ 1980771 w 2592015"/>
              <a:gd name="connsiteY1" fmla="*/ 0 h 6859749"/>
              <a:gd name="connsiteX2" fmla="*/ 2046760 w 2592015"/>
              <a:gd name="connsiteY2" fmla="*/ 6859749 h 6859749"/>
              <a:gd name="connsiteX3" fmla="*/ 0 w 2592015"/>
              <a:gd name="connsiteY3" fmla="*/ 6859749 h 6859749"/>
              <a:gd name="connsiteX4" fmla="*/ 0 w 2592015"/>
              <a:gd name="connsiteY4" fmla="*/ 0 h 6859749"/>
              <a:gd name="connsiteX0" fmla="*/ 0 w 2564804"/>
              <a:gd name="connsiteY0" fmla="*/ 0 h 6859749"/>
              <a:gd name="connsiteX1" fmla="*/ 1980771 w 2564804"/>
              <a:gd name="connsiteY1" fmla="*/ 0 h 6859749"/>
              <a:gd name="connsiteX2" fmla="*/ 2046760 w 2564804"/>
              <a:gd name="connsiteY2" fmla="*/ 6859749 h 6859749"/>
              <a:gd name="connsiteX3" fmla="*/ 0 w 2564804"/>
              <a:gd name="connsiteY3" fmla="*/ 6859749 h 6859749"/>
              <a:gd name="connsiteX4" fmla="*/ 0 w 2564804"/>
              <a:gd name="connsiteY4" fmla="*/ 0 h 6859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64804" h="6859749">
                <a:moveTo>
                  <a:pt x="0" y="0"/>
                </a:moveTo>
                <a:lnTo>
                  <a:pt x="1980771" y="0"/>
                </a:lnTo>
                <a:cubicBezTo>
                  <a:pt x="2005910" y="174979"/>
                  <a:pt x="3237679" y="2838634"/>
                  <a:pt x="2046760" y="6859749"/>
                </a:cubicBezTo>
                <a:lnTo>
                  <a:pt x="0" y="685974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19C2D0-427E-4EC2-97CA-5894246E3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06594" y="3787548"/>
            <a:ext cx="7148512" cy="1382712"/>
          </a:xfrm>
        </p:spPr>
        <p:txBody>
          <a:bodyPr>
            <a:normAutofit/>
          </a:bodyPr>
          <a:lstStyle>
            <a:lvl1pPr marL="0" indent="0">
              <a:buNone/>
              <a:defRPr sz="41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25FE897E-283F-4CA2-A452-0F26A45C1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61689" y="2349659"/>
            <a:ext cx="8292111" cy="1399667"/>
          </a:xfrm>
        </p:spPr>
        <p:txBody>
          <a:bodyPr anchor="b">
            <a:noAutofit/>
          </a:bodyPr>
          <a:lstStyle>
            <a:lvl1pPr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479B2-DA38-42C0-A896-9F8545DE5EA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42978-DC75-4938-8243-E29119EF32C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92BE1-E2CB-42E9-8F81-535372A1B4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47595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4A050-9749-4EC2-8D99-AE321E2D5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321E31-326D-4ED9-889A-C59FF59C9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9F33C1-7794-4F0A-B68F-B8F4EFC05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970A08-AAD4-4503-96CE-6C45F555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515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44F7B3-98E3-40F2-899B-399B0D3281A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D2B3F-018A-4130-B26A-25A2E37D84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1225"/>
            <a:ext cx="10515600" cy="2495550"/>
          </a:xfrm>
        </p:spPr>
        <p:txBody>
          <a:bodyPr>
            <a:noAutofit/>
          </a:bodyPr>
          <a:lstStyle>
            <a:lvl1pPr algn="ctr">
              <a:defRPr sz="8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59F85E-2BF1-49AB-948A-9AF1F748C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137F35-7EC2-46E5-84F1-ED2853C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C13ED4-C27F-404D-8C33-413B6338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32632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BEAAA90D-EC98-41FE-BED5-F2A0FE399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219"/>
            <a:ext cx="12192000" cy="11231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Picture Placeholder 67">
            <a:extLst>
              <a:ext uri="{FF2B5EF4-FFF2-40B4-BE49-F238E27FC236}">
                <a16:creationId xmlns:a16="http://schemas.microsoft.com/office/drawing/2014/main" id="{316DFE2B-084C-4134-8A27-FD9E0ACA2DC5}"/>
              </a:ext>
            </a:extLst>
          </p:cNvPr>
          <p:cNvSpPr>
            <a:spLocks noGrp="1" noChangeAspect="1"/>
          </p:cNvSpPr>
          <p:nvPr>
            <p:ph type="pic" sz="quarter" idx="28"/>
          </p:nvPr>
        </p:nvSpPr>
        <p:spPr>
          <a:xfrm>
            <a:off x="549274" y="4358841"/>
            <a:ext cx="444024" cy="707122"/>
          </a:xfrm>
        </p:spPr>
        <p:txBody>
          <a:bodyPr>
            <a:norm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0" name="Picture Placeholder 69">
            <a:extLst>
              <a:ext uri="{FF2B5EF4-FFF2-40B4-BE49-F238E27FC236}">
                <a16:creationId xmlns:a16="http://schemas.microsoft.com/office/drawing/2014/main" id="{18595927-69A3-44E2-8E8E-B097B8995974}"/>
              </a:ext>
            </a:extLst>
          </p:cNvPr>
          <p:cNvSpPr>
            <a:spLocks noGrp="1" noChangeAspect="1"/>
          </p:cNvSpPr>
          <p:nvPr>
            <p:ph type="pic" sz="quarter" idx="29"/>
          </p:nvPr>
        </p:nvSpPr>
        <p:spPr>
          <a:xfrm>
            <a:off x="549274" y="5183978"/>
            <a:ext cx="420805" cy="697710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71">
            <a:extLst>
              <a:ext uri="{FF2B5EF4-FFF2-40B4-BE49-F238E27FC236}">
                <a16:creationId xmlns:a16="http://schemas.microsoft.com/office/drawing/2014/main" id="{34E24708-2E70-403A-8C0D-173D52979D2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549274" y="5991225"/>
            <a:ext cx="425520" cy="669925"/>
          </a:xfrm>
        </p:spPr>
        <p:txBody>
          <a:bodyPr>
            <a:normAutofit/>
          </a:bodyPr>
          <a:lstStyle>
            <a:lvl1pPr marL="0" indent="0">
              <a:buNone/>
              <a:defRPr sz="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790644FB-EBB4-4924-A139-5BEE882BFA6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49274" y="3718733"/>
            <a:ext cx="540000" cy="522093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63">
            <a:extLst>
              <a:ext uri="{FF2B5EF4-FFF2-40B4-BE49-F238E27FC236}">
                <a16:creationId xmlns:a16="http://schemas.microsoft.com/office/drawing/2014/main" id="{2C6657F7-A121-49E1-8F18-1256502F4B8D}"/>
              </a:ext>
            </a:extLst>
          </p:cNvPr>
          <p:cNvSpPr>
            <a:spLocks noGrp="1" noChangeAspect="1"/>
          </p:cNvSpPr>
          <p:nvPr>
            <p:ph type="pic" sz="quarter" idx="41"/>
          </p:nvPr>
        </p:nvSpPr>
        <p:spPr>
          <a:xfrm>
            <a:off x="549274" y="2936656"/>
            <a:ext cx="488553" cy="61047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97">
            <a:extLst>
              <a:ext uri="{FF2B5EF4-FFF2-40B4-BE49-F238E27FC236}">
                <a16:creationId xmlns:a16="http://schemas.microsoft.com/office/drawing/2014/main" id="{234DDB24-5473-4E3A-87C2-2C13F43A98D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233488" y="4587081"/>
            <a:ext cx="3078162" cy="3603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95901B5C-B37D-4C6C-BF5D-18BAD4CAB76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49663" y="2019300"/>
            <a:ext cx="6081712" cy="35083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Picture Placeholder 87">
            <a:extLst>
              <a:ext uri="{FF2B5EF4-FFF2-40B4-BE49-F238E27FC236}">
                <a16:creationId xmlns:a16="http://schemas.microsoft.com/office/drawing/2014/main" id="{38EC76EE-EB81-47B7-9744-21DFD6757890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175250" y="2966268"/>
            <a:ext cx="3457575" cy="604837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0E108696-B9B7-4AE1-8918-CC00E7C868D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728075" y="3084513"/>
            <a:ext cx="3128963" cy="3683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Text Placeholder 95">
            <a:extLst>
              <a:ext uri="{FF2B5EF4-FFF2-40B4-BE49-F238E27FC236}">
                <a16:creationId xmlns:a16="http://schemas.microsoft.com/office/drawing/2014/main" id="{83A41563-E0A5-4C89-8D58-1EAF51C228D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233488" y="5382021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044B8DA3-B7BD-4CEC-B681-434C289EE74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916846" y="1736725"/>
            <a:ext cx="607683" cy="940389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7BCD5F4-57B5-4DD7-8919-828C7DADB2B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33488" y="3097213"/>
            <a:ext cx="3078162" cy="369887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56C49F0C-2E93-4964-BC01-9C6907CDE1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233488" y="6162675"/>
            <a:ext cx="3052762" cy="365125"/>
          </a:xfrm>
        </p:spPr>
        <p:txBody>
          <a:bodyPr anchor="ctr"/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5">
            <a:extLst>
              <a:ext uri="{FF2B5EF4-FFF2-40B4-BE49-F238E27FC236}">
                <a16:creationId xmlns:a16="http://schemas.microsoft.com/office/drawing/2014/main" id="{AFC5A4FB-E027-4D87-88C8-67A1FFE82FB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0258" y="3816350"/>
            <a:ext cx="5691188" cy="369888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4B465A32-6CAE-4A19-AAE5-D881D94932F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90258" y="4756150"/>
            <a:ext cx="4471988" cy="36512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B73B60A7-C585-48A1-9EE8-5A9161FE1A2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90258" y="5805488"/>
            <a:ext cx="2870635" cy="365125"/>
          </a:xfrm>
        </p:spPr>
        <p:txBody>
          <a:bodyPr anchor="ctr">
            <a:no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572FF7B0-61BF-4A36-A650-9391F538F97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33488" y="3758803"/>
            <a:ext cx="3052762" cy="42227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Picture Placeholder 79">
            <a:extLst>
              <a:ext uri="{FF2B5EF4-FFF2-40B4-BE49-F238E27FC236}">
                <a16:creationId xmlns:a16="http://schemas.microsoft.com/office/drawing/2014/main" id="{549FE36E-D46D-4D10-B3EF-8CB0D5034326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175250" y="3788614"/>
            <a:ext cx="757238" cy="447675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Picture Placeholder 81">
            <a:extLst>
              <a:ext uri="{FF2B5EF4-FFF2-40B4-BE49-F238E27FC236}">
                <a16:creationId xmlns:a16="http://schemas.microsoft.com/office/drawing/2014/main" id="{EF4A4F86-62F7-4DFE-A835-39FFDCD2E30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175250" y="4453798"/>
            <a:ext cx="469392" cy="909264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85">
            <a:extLst>
              <a:ext uri="{FF2B5EF4-FFF2-40B4-BE49-F238E27FC236}">
                <a16:creationId xmlns:a16="http://schemas.microsoft.com/office/drawing/2014/main" id="{62EBABF4-996C-4F70-AD03-2A7809AC3E71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175250" y="5580570"/>
            <a:ext cx="469392" cy="868229"/>
          </a:xfrm>
        </p:spPr>
        <p:txBody>
          <a:bodyPr>
            <a:normAutofit/>
          </a:bodyPr>
          <a:lstStyle>
            <a:lvl1pPr marL="0" indent="0">
              <a:buNone/>
              <a:defRPr sz="7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AA789F-0BF8-4E70-899A-C6CEE3FF1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274" y="136525"/>
            <a:ext cx="11232172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5B3C0-D344-440F-8A21-D5E6DA477041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76C5D2E-1DE8-48AE-9B8C-8DAF5F08FB88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3BDFE80-F205-48F7-BE94-FA67D4267E2E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03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 Placeholder 64">
            <a:extLst>
              <a:ext uri="{FF2B5EF4-FFF2-40B4-BE49-F238E27FC236}">
                <a16:creationId xmlns:a16="http://schemas.microsoft.com/office/drawing/2014/main" id="{E393AE77-BBC0-4DB8-8283-1612D6366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83324" y="1779588"/>
            <a:ext cx="5803899" cy="379412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DF387B53-4C1E-4EBB-B66F-5D815C17F3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5974" y="1806575"/>
            <a:ext cx="2266950" cy="36830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ACFB326B-C27B-40FF-8F7B-BB633B5465A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5974" y="4030663"/>
            <a:ext cx="2266950" cy="3571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5DDF554F-D397-40BF-98A2-1CD8E3769E5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07713" y="1806575"/>
            <a:ext cx="2988287" cy="331788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53">
            <a:extLst>
              <a:ext uri="{FF2B5EF4-FFF2-40B4-BE49-F238E27FC236}">
                <a16:creationId xmlns:a16="http://schemas.microsoft.com/office/drawing/2014/main" id="{F2164528-2D61-44A0-864B-415FADC9289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107713" y="4027488"/>
            <a:ext cx="2988287" cy="38258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E953B0F1-0EC0-4693-AFCE-441B0654C0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3325" y="3422650"/>
            <a:ext cx="5803900" cy="374650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59">
            <a:extLst>
              <a:ext uri="{FF2B5EF4-FFF2-40B4-BE49-F238E27FC236}">
                <a16:creationId xmlns:a16="http://schemas.microsoft.com/office/drawing/2014/main" id="{18AE43D2-BDA6-40AB-B941-DC3FB7B566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3324" y="5081588"/>
            <a:ext cx="5803901" cy="363537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236A5CE-D419-4B5F-9D21-AEFF0E977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974" y="167005"/>
            <a:ext cx="11175026" cy="139966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EF589-52F5-4662-AE2E-B64C5683F01C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FB119-72A8-4BF8-94DB-60F7C833C15F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E1B0BD-CBF4-4496-B066-4A2C9EE35C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3790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Placeholder 124">
            <a:extLst>
              <a:ext uri="{FF2B5EF4-FFF2-40B4-BE49-F238E27FC236}">
                <a16:creationId xmlns:a16="http://schemas.microsoft.com/office/drawing/2014/main" id="{667A1CD4-EB89-4F26-820B-BD6ECCC4CF5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4746" y="1836109"/>
            <a:ext cx="3557154" cy="638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126">
            <a:extLst>
              <a:ext uri="{FF2B5EF4-FFF2-40B4-BE49-F238E27FC236}">
                <a16:creationId xmlns:a16="http://schemas.microsoft.com/office/drawing/2014/main" id="{E06BFBA4-664B-4AEC-8485-79D1DF6673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74837" y="4430713"/>
            <a:ext cx="3020693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128">
            <a:extLst>
              <a:ext uri="{FF2B5EF4-FFF2-40B4-BE49-F238E27FC236}">
                <a16:creationId xmlns:a16="http://schemas.microsoft.com/office/drawing/2014/main" id="{804B322E-D1D7-4330-A5EA-165191CF537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55070" y="1853572"/>
            <a:ext cx="3065031" cy="65405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1" name="Text Placeholder 130">
            <a:extLst>
              <a:ext uri="{FF2B5EF4-FFF2-40B4-BE49-F238E27FC236}">
                <a16:creationId xmlns:a16="http://schemas.microsoft.com/office/drawing/2014/main" id="{0A1B5CA3-297C-4BE0-A642-D03AF8DC7F8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48325" y="4455484"/>
            <a:ext cx="3020692" cy="36512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Text Placeholder 132">
            <a:extLst>
              <a:ext uri="{FF2B5EF4-FFF2-40B4-BE49-F238E27FC236}">
                <a16:creationId xmlns:a16="http://schemas.microsoft.com/office/drawing/2014/main" id="{E1ABB05D-FC3B-41FB-AD21-BA2D713AE1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492096" y="1859922"/>
            <a:ext cx="2499879" cy="3333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Text Placeholder 134">
            <a:extLst>
              <a:ext uri="{FF2B5EF4-FFF2-40B4-BE49-F238E27FC236}">
                <a16:creationId xmlns:a16="http://schemas.microsoft.com/office/drawing/2014/main" id="{59C0539A-1527-4F6E-BD30-B366AA4AF86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07575" y="4235838"/>
            <a:ext cx="2184400" cy="892175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86D36C-9DA4-4DBC-931C-B7432898FB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7F18826-28C7-45F7-AB47-EE2C77A2D414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6001C9-38CB-4769-90F3-F3438C4A1A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425D4F-BE94-4913-BB60-CDC45E694DBC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730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DE47DD52-CC37-47D9-92D2-77DC922FFA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009220" y="4182157"/>
            <a:ext cx="3122612" cy="642938"/>
          </a:xfrm>
        </p:spPr>
        <p:txBody>
          <a:bodyPr/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9519C631-A906-449F-B0D8-91B2CB94C10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734" y="1857603"/>
            <a:ext cx="2679700" cy="3698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CF308EC1-84C0-4AB9-9485-0FA7E78FFC7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44157" y="1857603"/>
            <a:ext cx="2679700" cy="395287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66">
            <a:extLst>
              <a:ext uri="{FF2B5EF4-FFF2-40B4-BE49-F238E27FC236}">
                <a16:creationId xmlns:a16="http://schemas.microsoft.com/office/drawing/2014/main" id="{64FF3C53-7B55-4DAC-A4E2-35AF4A931D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49295" y="1857603"/>
            <a:ext cx="2497137" cy="64611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68">
            <a:extLst>
              <a:ext uri="{FF2B5EF4-FFF2-40B4-BE49-F238E27FC236}">
                <a16:creationId xmlns:a16="http://schemas.microsoft.com/office/drawing/2014/main" id="{BE804177-8205-4F88-8B63-79A733730C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2845" y="4182157"/>
            <a:ext cx="2503487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72">
            <a:extLst>
              <a:ext uri="{FF2B5EF4-FFF2-40B4-BE49-F238E27FC236}">
                <a16:creationId xmlns:a16="http://schemas.microsoft.com/office/drawing/2014/main" id="{EF5AB05C-6C5F-4C94-94E5-1476D391EA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41382" y="4182157"/>
            <a:ext cx="2743200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74">
            <a:extLst>
              <a:ext uri="{FF2B5EF4-FFF2-40B4-BE49-F238E27FC236}">
                <a16:creationId xmlns:a16="http://schemas.microsoft.com/office/drawing/2014/main" id="{5B580198-F921-47BD-A8B8-1AD9054BBD1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32182" y="2373089"/>
            <a:ext cx="3122613" cy="1634443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1CE6A-4F2B-4CE0-863A-8E136D0CC3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5" y="179161"/>
            <a:ext cx="10826496" cy="141189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572283-1183-4441-955D-CF486C2EB346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837CC6-DAD6-4051-A89A-40A97680EA46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0D05B-5736-40BF-BD75-FAE61DDF765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0237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 Placeholder 307">
            <a:extLst>
              <a:ext uri="{FF2B5EF4-FFF2-40B4-BE49-F238E27FC236}">
                <a16:creationId xmlns:a16="http://schemas.microsoft.com/office/drawing/2014/main" id="{BCE8CDD0-2435-4ABB-838A-6551445A0F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4675" y="2251075"/>
            <a:ext cx="2268538" cy="365125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6" name="Text Placeholder 315">
            <a:extLst>
              <a:ext uri="{FF2B5EF4-FFF2-40B4-BE49-F238E27FC236}">
                <a16:creationId xmlns:a16="http://schemas.microsoft.com/office/drawing/2014/main" id="{B3430341-19F1-4394-B54E-41EBC2E9C3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517900" y="2046288"/>
            <a:ext cx="2266950" cy="64611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0" name="Text Placeholder 319">
            <a:extLst>
              <a:ext uri="{FF2B5EF4-FFF2-40B4-BE49-F238E27FC236}">
                <a16:creationId xmlns:a16="http://schemas.microsoft.com/office/drawing/2014/main" id="{99F3B2F1-AE92-48F2-8D64-F8777DE311F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26189" y="1768475"/>
            <a:ext cx="3113316" cy="424771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57F473F3-9780-4049-B5FE-83919A44A2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9099" y="3708400"/>
            <a:ext cx="2424113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2" name="Text Placeholder 311">
            <a:extLst>
              <a:ext uri="{FF2B5EF4-FFF2-40B4-BE49-F238E27FC236}">
                <a16:creationId xmlns:a16="http://schemas.microsoft.com/office/drawing/2014/main" id="{5DBBC841-865D-427F-884A-18EB83D082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9125" y="3708400"/>
            <a:ext cx="3449754" cy="646113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4" name="Text Placeholder 323">
            <a:extLst>
              <a:ext uri="{FF2B5EF4-FFF2-40B4-BE49-F238E27FC236}">
                <a16:creationId xmlns:a16="http://schemas.microsoft.com/office/drawing/2014/main" id="{6CCC657A-D0DB-4351-9916-323C53335A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448800" y="1817688"/>
            <a:ext cx="2743200" cy="175418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A97CAB-B907-408B-BAE6-7E60EAA1C21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099" y="6154966"/>
            <a:ext cx="6189780" cy="424771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9DCE17A2-1228-4084-B8F2-21E54F25D49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760028" y="5901873"/>
            <a:ext cx="3113315" cy="917575"/>
          </a:xfrm>
        </p:spPr>
        <p:txBody>
          <a:bodyPr>
            <a:normAutofit/>
          </a:bodyPr>
          <a:lstStyle>
            <a:lvl1pPr marL="0" indent="0" algn="ctr">
              <a:buNone/>
              <a:defRPr sz="1400" i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1C0C6A-748C-4BAA-BE25-30757DDB0E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164211"/>
            <a:ext cx="10934701" cy="146252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3EF9-2E3D-4321-9379-0185BEFA52D4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9B804-6FB4-4858-BE42-E1E374328B4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8DD47D-60CA-4DF6-A468-083256A764D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6271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ABA620C-C227-4018-A651-18B1946BB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664527"/>
            <a:ext cx="12192000" cy="52627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1D68029-3934-4C5C-A241-2F25431012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5113" y="1834926"/>
            <a:ext cx="4184057" cy="369888"/>
          </a:xfrm>
          <a:ln>
            <a:noFill/>
          </a:ln>
        </p:spPr>
        <p:txBody>
          <a:bodyPr>
            <a:no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557A677-3147-4104-8080-FD6CC4440E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40688" y="1834926"/>
            <a:ext cx="4086225" cy="646112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485ED590-F7F6-4E8C-A1D6-12CC4B9FFE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158343" y="6243638"/>
            <a:ext cx="3882345" cy="598487"/>
          </a:xfrm>
          <a:ln>
            <a:noFill/>
          </a:ln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3F03A-8806-4538-9D7F-CB6E74BC92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0624" y="219075"/>
            <a:ext cx="10933176" cy="1371981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933980A-C040-4372-ADFC-0885D2C8C30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C12AFB-CA39-4800-98DD-B04863CD368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897E52-FD27-46D5-9686-4673859708A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2652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7363-8886-4B68-BBB9-CE7E6CDC2B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 lIns="91440" tIns="45720" rIns="91440" bIns="45720" rtlCol="0" anchor="ctr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C3B3138-7E6D-43B6-A44C-918E98D9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7F59F-6724-4659-8FF1-D6926827F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5914854-BBC9-429B-A35D-5523103E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25033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3B45BDD-F7D3-4B1A-88BE-8D9EDCCE830B}"/>
              </a:ext>
            </a:extLst>
          </p:cNvPr>
          <p:cNvSpPr/>
          <p:nvPr userDrawn="1"/>
        </p:nvSpPr>
        <p:spPr>
          <a:xfrm>
            <a:off x="0" y="190"/>
            <a:ext cx="12192000" cy="16735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sz="1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D616B-116A-4DA8-8747-324ECAFBE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996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add Title</a:t>
            </a:r>
            <a:endParaRPr lang="uk-U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CB574-1063-4B43-B63E-85512CC99A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uk-U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5D32C-0D2C-48EE-A6E0-6675C25A3B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3C6BB-94B4-4057-A3BC-13D6F990109B}" type="datetimeFigureOut">
              <a:rPr lang="en-US" noProof="0" smtClean="0"/>
              <a:t>6/1/2024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C77C9-2CF6-404C-92B6-BCEB6C708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B5D02-ADE3-4D86-BED1-C12944488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6F2DD-221D-4991-BA23-B2C16AFFF24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26419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1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5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1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1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7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1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1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1.png"/><Relationship Id="rId7" Type="http://schemas.openxmlformats.org/officeDocument/2006/relationships/image" Target="../media/image8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1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github.com/yasenstar/PlantUML_in_Action" TargetMode="External"/><Relationship Id="rId10" Type="http://schemas.openxmlformats.org/officeDocument/2006/relationships/image" Target="../media/image91.png"/><Relationship Id="rId4" Type="http://schemas.openxmlformats.org/officeDocument/2006/relationships/image" Target="../media/image8.png"/><Relationship Id="rId9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10" Type="http://schemas.openxmlformats.org/officeDocument/2006/relationships/image" Target="../media/image17.png"/><Relationship Id="rId4" Type="http://schemas.openxmlformats.org/officeDocument/2006/relationships/image" Target="../media/image7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PlantUML_in_Action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E1C7C7-43DD-872F-5906-571BF26FC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658318" y="3374040"/>
            <a:ext cx="3282081" cy="23193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0C09D3-3228-B248-A855-3F495008ADE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0129" y="907448"/>
            <a:ext cx="1778751" cy="231933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FE43994-7C17-3441-D22C-B9BAD515D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1657" y="597884"/>
            <a:ext cx="1924050" cy="2514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EB9FB49-4862-EF77-5F81-0D2EF7C774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4787" y="3276409"/>
            <a:ext cx="2714625" cy="2514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F0CB15E-0BBA-AFD1-88B3-A9087114A0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76264" y="1010031"/>
            <a:ext cx="2008009" cy="197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1.11 Splitting Diagrams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9440F2-2505-F57A-8BBF-088F2C147C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436" y="2404990"/>
            <a:ext cx="6246289" cy="3952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0586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009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1.12 Grouping Message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DA6-A9D4-ECE8-724C-846F40FFB0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631649"/>
            <a:ext cx="5962650" cy="31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9A5716-D0CD-28DA-93DF-03087F67FA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6825" y="2086564"/>
            <a:ext cx="3143250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352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1.13 Secondary Group Label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6004F-D65E-F9D2-5B6D-7229B9D97E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1287" y="2506996"/>
            <a:ext cx="5700713" cy="3529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F41F4C-6CD3-10DD-E61D-E4D6776FE0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5692" y="2780839"/>
            <a:ext cx="2886075" cy="2981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20398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1.14 Notes on Messages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C595A-79D3-69BF-6157-81C4560166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7501" y="2503805"/>
            <a:ext cx="6021200" cy="3535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92723-BD6A-319C-1EA6-B543997406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1588" y="3095165"/>
            <a:ext cx="3057525" cy="2352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9466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1.15 Some Other Notes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F0B6F-356C-AF67-4796-4C1CF388EC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5046" y="2562136"/>
            <a:ext cx="6412265" cy="3362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B3B06D-CC27-0C52-F507-BF73CBA0EC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4688" y="2832019"/>
            <a:ext cx="2649935" cy="2822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696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0287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1.16 Changing Notes Shape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5AF496-13AA-2C18-53C6-CCEA1C45D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8860" y="2443201"/>
            <a:ext cx="6024562" cy="3458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BBB14F-5276-38FD-6F7B-A31F0B3C31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20250" y="2282984"/>
            <a:ext cx="1743075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142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1.17 Note over all Participants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E84E7B-29BB-53E2-247F-CB223EBE13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92924" y="2334195"/>
            <a:ext cx="6246288" cy="3574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B25480-A531-7367-42A8-6AD3E9A653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09328" y="2616358"/>
            <a:ext cx="2628900" cy="3009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600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1.18 Several Notes aligned at the Same Level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2E5306-34B8-CE6B-7FBB-15DB575349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29712" y="2565242"/>
            <a:ext cx="1838325" cy="1971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3CA6AE-5905-7752-4BC4-655E17E3338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05850" y="4733924"/>
            <a:ext cx="268605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0551CDC-A9A0-B67F-473A-21D7BF2433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0949" y="2602925"/>
            <a:ext cx="5675904" cy="34282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3375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1.19 Creole and HTML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77B405-E07E-2551-46DC-172F2C3191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432201"/>
            <a:ext cx="4819650" cy="3678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E7B429E-1C1B-9578-AFD7-72BD98ED31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0934" y="2152190"/>
            <a:ext cx="3517711" cy="423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06912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1.20 Divider or Separator 1.21 Reference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3F5062-9DF1-AA52-F1D6-BF504DFFD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9640" y="2321084"/>
            <a:ext cx="6059374" cy="37558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F092AC-07ED-0EA3-A0B1-4E2CD941D7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88787" y="2223981"/>
            <a:ext cx="1881670" cy="19750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A1439-8B12-07DE-C90E-A81D1F45F4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88189" y="3086493"/>
            <a:ext cx="1776355" cy="3231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454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1689" y="2024761"/>
            <a:ext cx="8644536" cy="1399667"/>
          </a:xfrm>
        </p:spPr>
        <p:txBody>
          <a:bodyPr/>
          <a:lstStyle/>
          <a:p>
            <a:r>
              <a:rPr lang="en-US" dirty="0"/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85725"/>
            <a:ext cx="14734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2297595" y="6221398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908" y="5266193"/>
            <a:ext cx="9580080" cy="58802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GitHub: </a:t>
            </a:r>
            <a:r>
              <a:rPr lang="en-US" sz="2800" dirty="0">
                <a:hlinkClick r:id="rId6"/>
              </a:rPr>
              <a:t>https://github.com/yasenstar/PlantUML_in_Action</a:t>
            </a:r>
            <a:endParaRPr lang="en-US" sz="28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3061689" y="3519594"/>
            <a:ext cx="8644536" cy="13996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Opening and 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745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1.22 Delay 1.23 Text Wrapping 1.24 Space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4B1FF8-845B-CF73-175B-233ACEA7A4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88653" y="2393639"/>
            <a:ext cx="8408022" cy="388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36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019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5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1.25 Lifeline Activation and Destruction</a:t>
            </a:r>
          </a:p>
          <a:p>
            <a:r>
              <a:rPr lang="en-US" sz="3600" dirty="0"/>
              <a:t>1.26 Return</a:t>
            </a:r>
            <a:endParaRPr lang="en-US" sz="5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97AD0A-0884-7D9E-F2A7-B744D75D6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3414" y="2404342"/>
            <a:ext cx="4428486" cy="3913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988C7A-3276-F23B-7F76-5EF4CEBFF0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12" y="2361444"/>
            <a:ext cx="2657475" cy="2143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095B77-C934-1E56-AEE4-4B69CF6086C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512" y="4768494"/>
            <a:ext cx="2657474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573999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1.27 Participant Creation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0954E7E-32F0-C07A-2B39-60FE5D2880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4619" y="3232208"/>
            <a:ext cx="2995612" cy="207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0A16F4-9C49-F637-00D6-52BF4E94FB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17382" y="2455717"/>
            <a:ext cx="5193193" cy="38747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0369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1.28 Shortcut Syntax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A04392-8DBC-3D8D-1677-910A01DAEB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241" y="3064394"/>
            <a:ext cx="7099984" cy="30187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74D02E-7A03-7D82-9B5B-B81D8CFF3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8587" y="2513177"/>
            <a:ext cx="1114425" cy="1743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736733-CEFC-0457-D8F7-0C5EE7C672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2627" y="1294453"/>
            <a:ext cx="2209800" cy="3057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12384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1.29 Incoming and Outgoing Messages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9B798-54C4-03DA-9F46-0EFFA42B13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5942" y="2433177"/>
            <a:ext cx="9277350" cy="3676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851005-3D7B-D07F-CF3F-F75FD6B5B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2562" y="2433177"/>
            <a:ext cx="1234069" cy="144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AEB1A54-F64D-7067-D182-B809AE18C3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15263" y="2436129"/>
            <a:ext cx="943237" cy="1442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65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1.30 Short Arrows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C82C0E-6353-23B0-D33C-8BF823EF2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27504" y="2958148"/>
            <a:ext cx="9353086" cy="31575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123879-1CAA-D488-FB42-43490B244B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3943" y="1031627"/>
            <a:ext cx="2357460" cy="29062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7501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1.31 Anchors and Duration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6F158F-7AB2-3985-F107-A3DCEDCE7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9862" y="2514600"/>
            <a:ext cx="8820150" cy="3567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3B2761-7324-256C-DFC6-2BB04A22B8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79582" y="2321084"/>
            <a:ext cx="3712368" cy="206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7250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1.32 Stereotypes and Spots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1DC10E-B7FD-6571-6150-81BCBAB482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5112" y="2481262"/>
            <a:ext cx="9096484" cy="3662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7A6C7A3-7231-A49F-D17D-4B9AAB0495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91866" y="2011352"/>
            <a:ext cx="3357208" cy="19125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0749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1.33 More Information on Titles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73F39F-0B0D-3648-CB77-E1D541DD8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426" y="2550599"/>
            <a:ext cx="9202381" cy="3615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249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027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1.34 Participants Encompass </a:t>
            </a:r>
          </a:p>
          <a:p>
            <a:r>
              <a:rPr lang="en-US" sz="3600" dirty="0"/>
              <a:t>1.35 Removing Foot Boxes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5B2B03B-86F1-9FBC-7517-FACB6F7B0F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1168" y="2857835"/>
            <a:ext cx="9227988" cy="31254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D63EF4B-5153-654C-FD0E-5FE18DD9CB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5" y="2011352"/>
            <a:ext cx="1933575" cy="1885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6023E0-ABD8-8718-3F9C-3BAD471F6F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63137" y="2138055"/>
            <a:ext cx="1876425" cy="1181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1574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2" y="544376"/>
            <a:ext cx="15888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964953"/>
            <a:ext cx="8953583" cy="13561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PlantUML Quick Starts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2E90B-9833-5A5B-3F83-194FB20F00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7955" y="2121148"/>
            <a:ext cx="7603420" cy="4133850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375469-C3EF-038B-CB37-93ABA54437C5}"/>
              </a:ext>
            </a:extLst>
          </p:cNvPr>
          <p:cNvSpPr txBox="1"/>
          <p:nvPr/>
        </p:nvSpPr>
        <p:spPr>
          <a:xfrm>
            <a:off x="140722" y="4432951"/>
            <a:ext cx="23058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EFEFE"/>
                </a:highlight>
                <a:latin typeface="Times New Roman" panose="02020603050405020304" pitchFamily="18" charset="0"/>
              </a:rPr>
              <a:t>Utilizing a simple and intuitive language, users can effortlessly draft various types of diagrams.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048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028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1.36 Skinparam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372890-C482-BC7F-8CD7-02F3FD8E36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3687" y="2404989"/>
            <a:ext cx="8897613" cy="3738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25A832-5FD7-17BF-AC83-DF1752416F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57881" y="2147671"/>
            <a:ext cx="2008569" cy="21625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48E70E-621A-824B-21D1-46FD8F1F90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32089" y="2118107"/>
            <a:ext cx="2241324" cy="221456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627917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029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1.37 Changing Padding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15C621-5F43-3725-2D6B-D09C47479A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00350" y="2233803"/>
            <a:ext cx="8820150" cy="39001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34326A-8AD5-BA70-CA68-5D1D85F92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4322" y="3130556"/>
            <a:ext cx="4364162" cy="1555743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462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030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1.38 Appendix: Arrow Types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0EA827-45A2-DFA1-A9A0-BE2DFAEC1B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04879" y="662959"/>
            <a:ext cx="1007927" cy="5462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5A8BF2-FC05-72FD-961C-92CCBA9940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0329" y="2403626"/>
            <a:ext cx="7558145" cy="3721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67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1.39 Specific SkinParameter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6A399F-ABC1-CC8F-2195-12DCABA2F5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67024" y="2448208"/>
            <a:ext cx="8639175" cy="3724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39505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1.40 Hide Unlinked Participant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4B0BF-45A9-2677-2C6D-E2FFA165D3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47930" y="2322330"/>
            <a:ext cx="7296207" cy="38357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58EE28F-56A2-5652-6DF6-92F954BB7E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03361" y="3060946"/>
            <a:ext cx="1371600" cy="1047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4A9A5C-D55C-F1D2-28C4-38BF7A006E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54545" y="3060946"/>
            <a:ext cx="981075" cy="1038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807147A-A1E3-BD47-6B44-DC9117BA6633}"/>
              </a:ext>
            </a:extLst>
          </p:cNvPr>
          <p:cNvSpPr/>
          <p:nvPr/>
        </p:nvSpPr>
        <p:spPr>
          <a:xfrm>
            <a:off x="9818681" y="3384715"/>
            <a:ext cx="592144" cy="472910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95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033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1.41 Color a Group Message</a:t>
            </a:r>
            <a:endParaRPr lang="en-US" sz="54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F739D9-C21B-E208-AA72-4C244E0F9C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1639" y="2414418"/>
            <a:ext cx="7224770" cy="38930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742201-08FD-5346-41B5-DF6C6D6BB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7634" y="2167128"/>
            <a:ext cx="2522816" cy="2392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52850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034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3600" dirty="0"/>
              <a:t>1.42 Mainframe 1.43 Slanted or Odd Arrows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483376-8FA4-382B-DB51-800BE2BB0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62250" y="2490133"/>
            <a:ext cx="7272337" cy="3640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D73FA58-DA32-B08D-6CAA-5903B57393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67900" y="3953487"/>
            <a:ext cx="2088385" cy="15729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3357E5-ADAA-7032-A040-2A4CA7026E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3671" y="2591510"/>
            <a:ext cx="1629399" cy="17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31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2.1 Use Cases 2.2 Actors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C580F9-A2AC-369C-5808-0B1972ACB7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1" y="2355980"/>
            <a:ext cx="5038725" cy="39663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F7D33-FFF7-B564-2B52-5F4B99417B1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77275" y="2660815"/>
            <a:ext cx="2714625" cy="1447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9CE7BF-EB09-968D-7A4A-A9A560A7E1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3999" y="4187053"/>
            <a:ext cx="1781175" cy="207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701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ML - Use Case Diagram - Tutorial With Examples">
            <a:extLst>
              <a:ext uri="{FF2B5EF4-FFF2-40B4-BE49-F238E27FC236}">
                <a16:creationId xmlns:a16="http://schemas.microsoft.com/office/drawing/2014/main" id="{E7C67123-799B-EC30-1D70-58DBA99B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49" y="389620"/>
            <a:ext cx="7096125" cy="6078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8851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036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1" y="6400799"/>
            <a:ext cx="8428913" cy="401623"/>
          </a:xfrm>
        </p:spPr>
        <p:txBody>
          <a:bodyPr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sz="2400" dirty="0"/>
              <a:t>GitHub: </a:t>
            </a:r>
            <a:r>
              <a:rPr lang="en-US" sz="2400" dirty="0">
                <a:hlinkClick r:id="rId5"/>
              </a:rPr>
              <a:t>https://github.com/yasenstar/PlantUML_in_Action</a:t>
            </a:r>
            <a:endParaRPr lang="en-US" sz="24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2. Use Case Diagram</a:t>
            </a:r>
          </a:p>
          <a:p>
            <a:r>
              <a:rPr lang="en-US" sz="3600" dirty="0"/>
              <a:t>2.3 Change Actor Style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9D0C9AB-2794-9767-5B5A-4CDC46E6E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19" y="2167128"/>
            <a:ext cx="2313601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34353F-66B3-2440-003A-1AB17CDE2B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388" y="2404198"/>
            <a:ext cx="6864517" cy="3657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D41F35-84CB-E79C-1109-ED71C9BD07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69202" y="2622943"/>
            <a:ext cx="810800" cy="11779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DD266F-7498-44FF-31DE-5B0B279ABF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9202" y="3967499"/>
            <a:ext cx="810801" cy="857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7DED89E-CFAB-8E2F-09B6-DA99A4ECD2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69202" y="4991232"/>
            <a:ext cx="810800" cy="99507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352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140721" y="544376"/>
            <a:ext cx="1588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6000" dirty="0"/>
              <a:t>1. Sequence Diagram</a:t>
            </a:r>
          </a:p>
          <a:p>
            <a:r>
              <a:rPr lang="en-US" sz="6000" dirty="0"/>
              <a:t>1.1 Basic Examples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7A00FC-91FE-1A30-3E54-B87ED9C443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620919"/>
            <a:ext cx="6246289" cy="37339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630B2A-C127-C3CF-028B-5361589DCD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6300" y="4180982"/>
            <a:ext cx="3287183" cy="2114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48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155676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1.2 Declaring Participant</a:t>
            </a:r>
          </a:p>
          <a:p>
            <a:r>
              <a:rPr lang="en-US" sz="4000" dirty="0"/>
              <a:t>1.3 Declaring Participant on Multiline</a:t>
            </a:r>
            <a:endParaRPr lang="en-US" sz="5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EBFC749-074E-DA79-B832-3B4DFE2F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5040" y="2843608"/>
            <a:ext cx="5729769" cy="35571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243150-5AC3-01EC-01F2-A63DADD8EE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4475" y="3823126"/>
            <a:ext cx="3623094" cy="25270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282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438317" y="1031627"/>
            <a:ext cx="8953583" cy="2311438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1.4 Use Non-Letters in Participants</a:t>
            </a:r>
          </a:p>
          <a:p>
            <a:r>
              <a:rPr lang="en-US" sz="4000" dirty="0"/>
              <a:t>1.5 Message to Self</a:t>
            </a:r>
          </a:p>
          <a:p>
            <a:r>
              <a:rPr lang="en-US" sz="4000" dirty="0"/>
              <a:t>1.6 Text Alignment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AB21C9-B764-2AEE-8E86-0B1E2112C1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696" y="3488791"/>
            <a:ext cx="4457700" cy="258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65EA177-E177-00F2-1CF9-9BE3713B5FC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0179" y="3787775"/>
            <a:ext cx="1762125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2FC0F3A-275A-95F0-AFC6-07679A5EA6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7437" y="2233612"/>
            <a:ext cx="144780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69EE43-505D-60F5-B191-8311BEAE29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86961" y="3916575"/>
            <a:ext cx="1447800" cy="2390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02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796313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1.7 Change Arrow Style</a:t>
            </a:r>
          </a:p>
          <a:p>
            <a:r>
              <a:rPr lang="en-US" sz="4000" dirty="0"/>
              <a:t>1.8 Change Arrow Color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FE264C-7CC8-9499-0FAC-6261F5F269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0162" y="2945997"/>
            <a:ext cx="3814763" cy="3225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DB17-B91A-C8A0-A08E-F637077D54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38814" y="3042997"/>
            <a:ext cx="1332100" cy="30316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EFAABA-C064-33CF-2B21-6420B2877D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4803" y="3525309"/>
            <a:ext cx="1332100" cy="206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86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1.9 Message Sequence Numbering</a:t>
            </a:r>
            <a:endParaRPr lang="en-US" sz="5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B8C54B-B517-24AB-86C4-CDD547C16F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3622" y="2614016"/>
            <a:ext cx="6062662" cy="34448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ADF494-327D-FCBF-6B15-15AB701EC5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7660" y="2962442"/>
            <a:ext cx="2924175" cy="2638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8968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7" descr="Learn to Draw Background">
            <a:extLst>
              <a:ext uri="{FF2B5EF4-FFF2-40B4-BE49-F238E27FC236}">
                <a16:creationId xmlns:a16="http://schemas.microsoft.com/office/drawing/2014/main" id="{7FD9C5C0-919A-48C6-B5A4-49A012EB3DC2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-32004"/>
            <a:ext cx="12192000" cy="6912864"/>
          </a:xfrm>
        </p:spPr>
      </p:pic>
      <p:sp>
        <p:nvSpPr>
          <p:cNvPr id="21" name="Title 20">
            <a:extLst>
              <a:ext uri="{FF2B5EF4-FFF2-40B4-BE49-F238E27FC236}">
                <a16:creationId xmlns:a16="http://schemas.microsoft.com/office/drawing/2014/main" id="{D4374B7E-EEDF-4C84-BE7C-BB5018382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356" y="128571"/>
            <a:ext cx="7120094" cy="819150"/>
          </a:xfr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sz="6600" dirty="0">
                <a:solidFill>
                  <a:schemeClr val="bg1">
                    <a:lumMod val="95000"/>
                  </a:schemeClr>
                </a:solidFill>
              </a:rPr>
              <a:t>PlantUML in Action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B381F4-71C4-3080-500A-ADD1D9693A22}"/>
              </a:ext>
            </a:extLst>
          </p:cNvPr>
          <p:cNvSpPr txBox="1"/>
          <p:nvPr/>
        </p:nvSpPr>
        <p:spPr>
          <a:xfrm>
            <a:off x="63778" y="544376"/>
            <a:ext cx="17427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  <a:cs typeface="+mj-cs"/>
              </a:rPr>
              <a:t>007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36F9C1-947E-5FCC-732F-E31EB756B9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722" y="2321084"/>
            <a:ext cx="2156873" cy="18002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9D2C3B74-3F5D-CAAA-2D9B-BC4A520A9943}"/>
              </a:ext>
            </a:extLst>
          </p:cNvPr>
          <p:cNvGrpSpPr/>
          <p:nvPr/>
        </p:nvGrpSpPr>
        <p:grpSpPr>
          <a:xfrm>
            <a:off x="140722" y="6221921"/>
            <a:ext cx="2807208" cy="588020"/>
            <a:chOff x="9034272" y="6189470"/>
            <a:chExt cx="2807208" cy="5880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010B690-7856-5EB1-2BF9-0C41CA3642A5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74298EC-4397-D1B2-D733-593141A52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5F1FC23-8B59-9603-A7DF-2732C830F2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0162" y="6400799"/>
            <a:ext cx="6246288" cy="40162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GitHub: </a:t>
            </a:r>
            <a:r>
              <a:rPr lang="en-US" sz="2000" dirty="0">
                <a:hlinkClick r:id="rId6"/>
              </a:rPr>
              <a:t>https://github.com/yasenstar/PlantUML_in_Action</a:t>
            </a:r>
            <a:endParaRPr lang="en-US" sz="2000" dirty="0"/>
          </a:p>
        </p:txBody>
      </p:sp>
      <p:sp>
        <p:nvSpPr>
          <p:cNvPr id="12" name="Title 20">
            <a:extLst>
              <a:ext uri="{FF2B5EF4-FFF2-40B4-BE49-F238E27FC236}">
                <a16:creationId xmlns:a16="http://schemas.microsoft.com/office/drawing/2014/main" id="{0CA82506-B712-27A8-0AC7-E2C48FCA049F}"/>
              </a:ext>
            </a:extLst>
          </p:cNvPr>
          <p:cNvSpPr txBox="1">
            <a:spLocks/>
          </p:cNvSpPr>
          <p:nvPr/>
        </p:nvSpPr>
        <p:spPr>
          <a:xfrm>
            <a:off x="2571750" y="1031627"/>
            <a:ext cx="8820150" cy="1289457"/>
          </a:xfrm>
          <a:prstGeom prst="rect">
            <a:avLst/>
          </a:prstGeom>
          <a:solidFill>
            <a:srgbClr val="EDF3DB">
              <a:alpha val="50196"/>
            </a:srgbClr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200" b="1" kern="120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1. Sequence Diagram</a:t>
            </a:r>
          </a:p>
          <a:p>
            <a:r>
              <a:rPr lang="en-US" sz="4000" dirty="0"/>
              <a:t>1.10 Page Title, Header and Footer</a:t>
            </a:r>
            <a:endParaRPr lang="en-US" sz="5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1C26B-6EBE-FAB6-D715-F0490859BD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31265" y="2622775"/>
            <a:ext cx="6863760" cy="33177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FC84D7-0C6B-BE7B-0FB2-2D9E8CF6CD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21621" y="2996409"/>
            <a:ext cx="1671638" cy="2249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5592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0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86CD9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89930376_win32_partially" id="{10637AC0-AFC5-4ECC-A6C8-54A3CB58B447}" vid="{36C0B417-512F-4042-8BD4-5638F572EA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C43B1BF-65BC-4B0E-8E52-87CEF13383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C63F421-273F-45B7-A4F8-16DA506884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BEBEE47-E975-4F93-A8CC-93D51AEF41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Learn to draw</Template>
  <TotalTime>9515</TotalTime>
  <Words>1374</Words>
  <Application>Microsoft Office PowerPoint</Application>
  <PresentationFormat>Widescreen</PresentationFormat>
  <Paragraphs>302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Times New Roman</vt:lpstr>
      <vt:lpstr>Office Theme</vt:lpstr>
      <vt:lpstr>PowerPoint Presentation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PlantUML in Action</vt:lpstr>
      <vt:lpstr>PowerPoint Presentation</vt:lpstr>
      <vt:lpstr>PlantUML in 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PlantUML in Action</dc:title>
  <dc:creator>Zhao Xiaoqi</dc:creator>
  <cp:lastModifiedBy>Zhao Xiaoqi</cp:lastModifiedBy>
  <cp:revision>52</cp:revision>
  <dcterms:created xsi:type="dcterms:W3CDTF">2024-05-25T18:34:36Z</dcterms:created>
  <dcterms:modified xsi:type="dcterms:W3CDTF">2024-06-05T01:55:59Z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2024-05-25T18:38:30Z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884d81a0-ba26-40e9-bf7b-2e1ad898c296</vt:lpwstr>
  </property>
  <property fmtid="{D5CDD505-2E9C-101B-9397-08002B2CF9AE}" pid="9" name="MSIP_Label_19540963-e559-4020-8a90-fe8a502c2801_ContentBits">
    <vt:lpwstr>0</vt:lpwstr>
  </property>
</Properties>
</file>