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9" r:id="rId5"/>
    <p:sldId id="270" r:id="rId6"/>
    <p:sldId id="271" r:id="rId7"/>
    <p:sldId id="273" r:id="rId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3DB"/>
    <a:srgbClr val="000000"/>
    <a:srgbClr val="86CD90"/>
    <a:srgbClr val="57B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34" autoAdjust="0"/>
  </p:normalViewPr>
  <p:slideViewPr>
    <p:cSldViewPr snapToGrid="0">
      <p:cViewPr varScale="1">
        <p:scale>
          <a:sx n="101" d="100"/>
          <a:sy n="101" d="100"/>
        </p:scale>
        <p:origin x="85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021ECB-E5E0-4559-8547-6932920D41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F2C2B-73AD-432B-B1BA-5B137A911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279A-3E34-4139-96E8-B748F2CAADEF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522B6-75F6-4142-8CF8-E07CFD9423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3A631-D0FF-49E5-BEA5-A81351C11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DC40A-A0FF-4BB0-B2CF-A3A4D00A30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3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B447-CB0C-4DAF-89A8-27D8B9E7E434}" type="datetimeFigureOut">
              <a:rPr lang="en-US" smtClean="0"/>
              <a:t>5/25/2024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E128-7848-41C8-9D17-DA3B35E50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89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4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2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8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F771E-C08F-409D-95E9-1024C4084B56}"/>
              </a:ext>
            </a:extLst>
          </p:cNvPr>
          <p:cNvSpPr/>
          <p:nvPr userDrawn="1"/>
        </p:nvSpPr>
        <p:spPr>
          <a:xfrm>
            <a:off x="0" y="-32004"/>
            <a:ext cx="12192000" cy="692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2FF076-3E45-4FBB-AB10-CB6A07F6B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32004"/>
            <a:ext cx="12192000" cy="69128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483F35-9564-4CAF-9610-9557CD25DED4}"/>
              </a:ext>
            </a:extLst>
          </p:cNvPr>
          <p:cNvSpPr/>
          <p:nvPr userDrawn="1"/>
        </p:nvSpPr>
        <p:spPr>
          <a:xfrm>
            <a:off x="0" y="-32004"/>
            <a:ext cx="2564804" cy="6922008"/>
          </a:xfrm>
          <a:custGeom>
            <a:avLst/>
            <a:gdLst>
              <a:gd name="connsiteX0" fmla="*/ 0 w 2640648"/>
              <a:gd name="connsiteY0" fmla="*/ 0 h 6859749"/>
              <a:gd name="connsiteX1" fmla="*/ 2640648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640648"/>
              <a:gd name="connsiteY0" fmla="*/ 0 h 6859749"/>
              <a:gd name="connsiteX1" fmla="*/ 1999625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046760"/>
              <a:gd name="connsiteY0" fmla="*/ 0 h 6859749"/>
              <a:gd name="connsiteX1" fmla="*/ 1999625 w 2046760"/>
              <a:gd name="connsiteY1" fmla="*/ 0 h 6859749"/>
              <a:gd name="connsiteX2" fmla="*/ 2046760 w 2046760"/>
              <a:gd name="connsiteY2" fmla="*/ 6859749 h 6859749"/>
              <a:gd name="connsiteX3" fmla="*/ 0 w 2046760"/>
              <a:gd name="connsiteY3" fmla="*/ 6859749 h 6859749"/>
              <a:gd name="connsiteX4" fmla="*/ 0 w 2046760"/>
              <a:gd name="connsiteY4" fmla="*/ 0 h 6859749"/>
              <a:gd name="connsiteX0" fmla="*/ 0 w 2567481"/>
              <a:gd name="connsiteY0" fmla="*/ 0 h 6859749"/>
              <a:gd name="connsiteX1" fmla="*/ 1999625 w 2567481"/>
              <a:gd name="connsiteY1" fmla="*/ 0 h 6859749"/>
              <a:gd name="connsiteX2" fmla="*/ 2046760 w 2567481"/>
              <a:gd name="connsiteY2" fmla="*/ 6859749 h 6859749"/>
              <a:gd name="connsiteX3" fmla="*/ 0 w 2567481"/>
              <a:gd name="connsiteY3" fmla="*/ 6859749 h 6859749"/>
              <a:gd name="connsiteX4" fmla="*/ 0 w 2567481"/>
              <a:gd name="connsiteY4" fmla="*/ 0 h 6859749"/>
              <a:gd name="connsiteX0" fmla="*/ 0 w 2606088"/>
              <a:gd name="connsiteY0" fmla="*/ 0 h 6859749"/>
              <a:gd name="connsiteX1" fmla="*/ 1999625 w 2606088"/>
              <a:gd name="connsiteY1" fmla="*/ 0 h 6859749"/>
              <a:gd name="connsiteX2" fmla="*/ 2046760 w 2606088"/>
              <a:gd name="connsiteY2" fmla="*/ 6859749 h 6859749"/>
              <a:gd name="connsiteX3" fmla="*/ 0 w 2606088"/>
              <a:gd name="connsiteY3" fmla="*/ 6859749 h 6859749"/>
              <a:gd name="connsiteX4" fmla="*/ 0 w 2606088"/>
              <a:gd name="connsiteY4" fmla="*/ 0 h 6859749"/>
              <a:gd name="connsiteX0" fmla="*/ 0 w 2600807"/>
              <a:gd name="connsiteY0" fmla="*/ 0 h 6859749"/>
              <a:gd name="connsiteX1" fmla="*/ 1980771 w 2600807"/>
              <a:gd name="connsiteY1" fmla="*/ 0 h 6859749"/>
              <a:gd name="connsiteX2" fmla="*/ 2046760 w 2600807"/>
              <a:gd name="connsiteY2" fmla="*/ 6859749 h 6859749"/>
              <a:gd name="connsiteX3" fmla="*/ 0 w 2600807"/>
              <a:gd name="connsiteY3" fmla="*/ 6859749 h 6859749"/>
              <a:gd name="connsiteX4" fmla="*/ 0 w 2600807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64804"/>
              <a:gd name="connsiteY0" fmla="*/ 0 h 6859749"/>
              <a:gd name="connsiteX1" fmla="*/ 1980771 w 2564804"/>
              <a:gd name="connsiteY1" fmla="*/ 0 h 6859749"/>
              <a:gd name="connsiteX2" fmla="*/ 2046760 w 2564804"/>
              <a:gd name="connsiteY2" fmla="*/ 6859749 h 6859749"/>
              <a:gd name="connsiteX3" fmla="*/ 0 w 2564804"/>
              <a:gd name="connsiteY3" fmla="*/ 6859749 h 6859749"/>
              <a:gd name="connsiteX4" fmla="*/ 0 w 2564804"/>
              <a:gd name="connsiteY4" fmla="*/ 0 h 685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804" h="6859749">
                <a:moveTo>
                  <a:pt x="0" y="0"/>
                </a:moveTo>
                <a:lnTo>
                  <a:pt x="1980771" y="0"/>
                </a:lnTo>
                <a:cubicBezTo>
                  <a:pt x="2005910" y="174979"/>
                  <a:pt x="3237679" y="2838634"/>
                  <a:pt x="2046760" y="6859749"/>
                </a:cubicBezTo>
                <a:lnTo>
                  <a:pt x="0" y="68597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9C2D0-427E-4EC2-97CA-5894246E3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06594" y="3787548"/>
            <a:ext cx="7148512" cy="1382712"/>
          </a:xfrm>
        </p:spPr>
        <p:txBody>
          <a:bodyPr>
            <a:normAutofit/>
          </a:bodyPr>
          <a:lstStyle>
            <a:lvl1pPr marL="0" indent="0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5FE897E-283F-4CA2-A452-0F26A45C1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689" y="2349659"/>
            <a:ext cx="8292111" cy="1399667"/>
          </a:xfrm>
        </p:spPr>
        <p:txBody>
          <a:bodyPr anchor="b">
            <a:noAutofit/>
          </a:bodyPr>
          <a:lstStyle>
            <a:lvl1pPr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479B2-DA38-42C0-A896-9F8545DE5EA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42978-DC75-4938-8243-E29119EF32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92BE1-E2CB-42E9-8F81-535372A1B4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75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04A050-9749-4EC2-8D99-AE321E2D5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321E31-326D-4ED9-889A-C59FF59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9F33C1-7794-4F0A-B68F-B8F4EFC0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70A08-AAD4-4503-96CE-6C45F55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5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4F7B3-98E3-40F2-899B-399B0D3281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2B3F-018A-4130-B26A-25A2E37D8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1225"/>
            <a:ext cx="10515600" cy="2495550"/>
          </a:xfrm>
        </p:spPr>
        <p:txBody>
          <a:bodyPr>
            <a:noAutofit/>
          </a:bodyPr>
          <a:lstStyle>
            <a:lvl1pPr algn="ctr"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9F85E-2BF1-49AB-948A-9AF1F748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37F35-7EC2-46E5-84F1-ED2853CA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13ED4-C27F-404D-8C33-413B6338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AAA90D-EC98-41FE-BED5-F2A0FE399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219"/>
            <a:ext cx="12192000" cy="1123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316DFE2B-084C-4134-8A27-FD9E0ACA2DC5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549274" y="4358841"/>
            <a:ext cx="444024" cy="707122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18595927-69A3-44E2-8E8E-B097B8995974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549274" y="5183978"/>
            <a:ext cx="420805" cy="69771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71">
            <a:extLst>
              <a:ext uri="{FF2B5EF4-FFF2-40B4-BE49-F238E27FC236}">
                <a16:creationId xmlns:a16="http://schemas.microsoft.com/office/drawing/2014/main" id="{34E24708-2E70-403A-8C0D-173D52979D2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9274" y="5991225"/>
            <a:ext cx="425520" cy="6699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790644FB-EBB4-4924-A139-5BEE882BFA6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49274" y="3718733"/>
            <a:ext cx="540000" cy="52209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63">
            <a:extLst>
              <a:ext uri="{FF2B5EF4-FFF2-40B4-BE49-F238E27FC236}">
                <a16:creationId xmlns:a16="http://schemas.microsoft.com/office/drawing/2014/main" id="{2C6657F7-A121-49E1-8F18-1256502F4B8D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549274" y="2936656"/>
            <a:ext cx="488553" cy="61047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34DDB24-5473-4E3A-87C2-2C13F43A98D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233488" y="4587081"/>
            <a:ext cx="3078162" cy="3603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95901B5C-B37D-4C6C-BF5D-18BAD4CAB76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49663" y="2019300"/>
            <a:ext cx="6081712" cy="3508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38EC76EE-EB81-47B7-9744-21DFD675789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175250" y="2966268"/>
            <a:ext cx="3457575" cy="6048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0E108696-B9B7-4AE1-8918-CC00E7C868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28075" y="3084513"/>
            <a:ext cx="3128963" cy="3683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83A41563-E0A5-4C89-8D58-1EAF51C228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33488" y="5382021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044B8DA3-B7BD-4CEC-B681-434C289EE7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16846" y="1736725"/>
            <a:ext cx="607683" cy="94038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7BCD5F4-57B5-4DD7-8919-828C7DADB2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3488" y="3097213"/>
            <a:ext cx="3078162" cy="369887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6C49F0C-2E93-4964-BC01-9C6907CDE1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33488" y="6162675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FC5A4FB-E027-4D87-88C8-67A1FFE82F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0258" y="3816350"/>
            <a:ext cx="5691188" cy="36988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B465A32-6CAE-4A19-AAE5-D881D94932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0258" y="4756150"/>
            <a:ext cx="4471988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73B60A7-C585-48A1-9EE8-5A9161FE1A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0258" y="5805488"/>
            <a:ext cx="2870635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572FF7B0-61BF-4A36-A650-9391F538F97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33488" y="3758803"/>
            <a:ext cx="3052762" cy="4222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549FE36E-D46D-4D10-B3EF-8CB0D503432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75250" y="3788614"/>
            <a:ext cx="757238" cy="4476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F4A4F86-62F7-4DFE-A835-39FFDCD2E30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75250" y="4453798"/>
            <a:ext cx="469392" cy="909264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62EBABF4-996C-4F70-AD03-2A7809AC3E7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75250" y="5580570"/>
            <a:ext cx="469392" cy="868229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AA789F-0BF8-4E70-899A-C6CEE3FF1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274" y="136525"/>
            <a:ext cx="11232172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5B3C0-D344-440F-8A21-D5E6DA47704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6C5D2E-1DE8-48AE-9B8C-8DAF5F08FB88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BDFE80-F205-48F7-BE94-FA67D4267E2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0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393AE77-BBC0-4DB8-8283-1612D6366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83324" y="1779588"/>
            <a:ext cx="5803899" cy="3794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F387B53-4C1E-4EBB-B66F-5D815C17F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974" y="1806575"/>
            <a:ext cx="2266950" cy="3683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ACFB326B-C27B-40FF-8F7B-BB633B546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5974" y="4030663"/>
            <a:ext cx="2266950" cy="357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DDF554F-D397-40BF-98A2-1CD8E3769E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7713" y="1806575"/>
            <a:ext cx="2988287" cy="3317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F2164528-2D61-44A0-864B-415FADC92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07713" y="4027488"/>
            <a:ext cx="2988287" cy="3825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953B0F1-0EC0-4693-AFCE-441B0654C0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3325" y="3422650"/>
            <a:ext cx="5803900" cy="3746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8AE43D2-BDA6-40AB-B941-DC3FB7B566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3324" y="5081588"/>
            <a:ext cx="5803901" cy="36353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36A5CE-D419-4B5F-9D21-AEFF0E977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74" y="167005"/>
            <a:ext cx="11175026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F589-52F5-4662-AE2E-B64C5683F01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FB119-72A8-4BF8-94DB-60F7C833C15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1B0BD-CBF4-4496-B066-4A2C9EE35C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79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667A1CD4-EB89-4F26-820B-BD6ECCC4C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46" y="1836109"/>
            <a:ext cx="3557154" cy="638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E06BFBA4-664B-4AEC-8485-79D1DF6673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74837" y="4430713"/>
            <a:ext cx="3020693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804B322E-D1D7-4330-A5EA-165191CF53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55070" y="1853572"/>
            <a:ext cx="3065031" cy="65405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0A1B5CA3-297C-4BE0-A642-D03AF8DC7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8325" y="4455484"/>
            <a:ext cx="3020692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E1ABB05D-FC3B-41FB-AD21-BA2D713AE1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92096" y="1859922"/>
            <a:ext cx="2499879" cy="3333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59C0539A-1527-4F6E-BD30-B366AA4AF8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07575" y="4235838"/>
            <a:ext cx="2184400" cy="892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6D36C-9DA4-4DBC-931C-B7432898F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F18826-28C7-45F7-AB47-EE2C77A2D4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6001C9-38CB-4769-90F3-F3438C4A1A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425D4F-BE94-4913-BB60-CDC45E694DB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730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DE47DD52-CC37-47D9-92D2-77DC922FFA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09220" y="4182157"/>
            <a:ext cx="3122612" cy="642938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519C631-A906-449F-B0D8-91B2CB94C1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734" y="1857603"/>
            <a:ext cx="2679700" cy="3698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CF308EC1-84C0-4AB9-9485-0FA7E78FF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4157" y="1857603"/>
            <a:ext cx="2679700" cy="3952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64FF3C53-7B55-4DAC-A4E2-35AF4A931D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9295" y="1857603"/>
            <a:ext cx="2497137" cy="64611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BE804177-8205-4F88-8B63-79A733730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845" y="4182157"/>
            <a:ext cx="2503487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EF5AB05C-6C5F-4C94-94E5-1476D391EA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41382" y="4182157"/>
            <a:ext cx="2743200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B580198-F921-47BD-A8B8-1AD9054BBD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32182" y="2373089"/>
            <a:ext cx="3122613" cy="163444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1CE6A-4F2B-4CE0-863A-8E136D0CC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5" y="179161"/>
            <a:ext cx="10826496" cy="141189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572283-1183-4441-955D-CF486C2EB34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837CC6-DAD6-4051-A89A-40A97680EA4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0D05B-5736-40BF-BD75-FAE61DDF76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23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Placeholder 307">
            <a:extLst>
              <a:ext uri="{FF2B5EF4-FFF2-40B4-BE49-F238E27FC236}">
                <a16:creationId xmlns:a16="http://schemas.microsoft.com/office/drawing/2014/main" id="{BCE8CDD0-2435-4ABB-838A-6551445A0F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675" y="2251075"/>
            <a:ext cx="2268538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B3430341-19F1-4394-B54E-41EBC2E9C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17900" y="2046288"/>
            <a:ext cx="2266950" cy="64611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Text Placeholder 319">
            <a:extLst>
              <a:ext uri="{FF2B5EF4-FFF2-40B4-BE49-F238E27FC236}">
                <a16:creationId xmlns:a16="http://schemas.microsoft.com/office/drawing/2014/main" id="{99F3B2F1-AE92-48F2-8D64-F8777DE311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6189" y="1768475"/>
            <a:ext cx="3113316" cy="42477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57F473F3-9780-4049-B5FE-83919A44A2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099" y="3708400"/>
            <a:ext cx="2424113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id="{5DBBC841-865D-427F-884A-18EB83D082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59125" y="3708400"/>
            <a:ext cx="3449754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4" name="Text Placeholder 323">
            <a:extLst>
              <a:ext uri="{FF2B5EF4-FFF2-40B4-BE49-F238E27FC236}">
                <a16:creationId xmlns:a16="http://schemas.microsoft.com/office/drawing/2014/main" id="{6CCC657A-D0DB-4351-9916-323C53335A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48800" y="1817688"/>
            <a:ext cx="2743200" cy="1754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97CAB-B907-408B-BAE6-7E60EAA1C2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9099" y="6154966"/>
            <a:ext cx="6189780" cy="424771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DCE17A2-1228-4084-B8F2-21E54F25D4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0028" y="5901873"/>
            <a:ext cx="3113315" cy="917575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C0C6A-748C-4BAA-BE25-30757DDB0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164211"/>
            <a:ext cx="10934701" cy="146252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B3EF9-2E3D-4321-9379-0185BEFA52D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9B804-6FB4-4858-BE42-E1E374328B4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D47D-60CA-4DF6-A468-083256A764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62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BA620C-C227-4018-A651-18B1946B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527"/>
            <a:ext cx="12192000" cy="5262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1D68029-3934-4C5C-A241-2F2543101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113" y="1834926"/>
            <a:ext cx="4184057" cy="369888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557A677-3147-4104-8080-FD6CC4440E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688" y="1834926"/>
            <a:ext cx="4086225" cy="646112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85ED590-F7F6-4E8C-A1D6-12CC4B9FF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58343" y="6243638"/>
            <a:ext cx="3882345" cy="598487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3F03A-8806-4538-9D7F-CB6E74BC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33980A-C040-4372-ADFC-0885D2C8C3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C12AFB-CA39-4800-98DD-B04863CD368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897E52-FD27-46D5-9686-4673859708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65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7363-8886-4B68-BBB9-CE7E6CDC2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3B3138-7E6D-43B6-A44C-918E98D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77F59F-6724-4659-8FF1-D6926827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914854-BBC9-429B-A35D-5523103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50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45BDD-F7D3-4B1A-88BE-8D9EDCCE830B}"/>
              </a:ext>
            </a:extLst>
          </p:cNvPr>
          <p:cNvSpPr/>
          <p:nvPr userDrawn="1"/>
        </p:nvSpPr>
        <p:spPr>
          <a:xfrm>
            <a:off x="0" y="190"/>
            <a:ext cx="12192000" cy="167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D616B-116A-4DA8-8747-324ECAFB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B574-1063-4B43-B63E-85512CC9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D32C-0D2C-48EE-A6E0-6675C25A3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C6BB-94B4-4057-A3BC-13D6F990109B}" type="datetimeFigureOut">
              <a:rPr lang="en-US" noProof="0" smtClean="0"/>
              <a:t>5/25/2024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77C9-2CF6-404C-92B6-BCEB6C70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5D02-ADE3-4D86-BED1-C1294448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64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689" y="2024761"/>
            <a:ext cx="8644536" cy="1399667"/>
          </a:xfrm>
        </p:spPr>
        <p:txBody>
          <a:bodyPr/>
          <a:lstStyle/>
          <a:p>
            <a:r>
              <a:rPr lang="en-US" dirty="0"/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85725"/>
            <a:ext cx="1473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2297595" y="6221398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908" y="5266193"/>
            <a:ext cx="9580080" cy="5880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GitHub: </a:t>
            </a:r>
            <a:r>
              <a:rPr lang="en-US" sz="2800" dirty="0">
                <a:hlinkClick r:id="rId6"/>
              </a:rPr>
              <a:t>https://github.com/yasenstar/PlantUML_in_Action</a:t>
            </a:r>
            <a:endParaRPr lang="en-US" sz="28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3061689" y="3519594"/>
            <a:ext cx="8644536" cy="13996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Opening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342376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544376"/>
            <a:ext cx="1588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964953"/>
            <a:ext cx="8953583" cy="1356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PlantUML Quick Starts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2E90B-9833-5A5B-3F83-194FB20F00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955" y="2121148"/>
            <a:ext cx="7603420" cy="413385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375469-C3EF-038B-CB37-93ABA54437C5}"/>
              </a:ext>
            </a:extLst>
          </p:cNvPr>
          <p:cNvSpPr txBox="1"/>
          <p:nvPr/>
        </p:nvSpPr>
        <p:spPr>
          <a:xfrm>
            <a:off x="140722" y="4432951"/>
            <a:ext cx="2305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Times New Roman" panose="02020603050405020304" pitchFamily="18" charset="0"/>
              </a:rPr>
              <a:t>Utilizing a simple and intuitive language, users can effortlessly draft various types of diagrams.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4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1" y="544376"/>
            <a:ext cx="1588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1. Sequence Diagram</a:t>
            </a:r>
          </a:p>
          <a:p>
            <a:r>
              <a:rPr lang="en-US" sz="6000" dirty="0"/>
              <a:t>1.1 Basic Examples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7A00FC-91FE-1A30-3E54-B87ED9C44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620919"/>
            <a:ext cx="6246289" cy="3733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630B2A-C127-C3CF-028B-5361589DCD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6300" y="4180982"/>
            <a:ext cx="3287183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81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1.2 Declaring Participant</a:t>
            </a:r>
          </a:p>
          <a:p>
            <a:r>
              <a:rPr lang="en-US" sz="4000" dirty="0"/>
              <a:t>1.3 Declaring Participant on Multiline</a:t>
            </a:r>
            <a:endParaRPr lang="en-US" sz="5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BFC749-074E-DA79-B832-3B4DFE2F5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5040" y="2843608"/>
            <a:ext cx="5729769" cy="3557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243150-5AC3-01EC-01F2-A63DADD8EE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4475" y="3823126"/>
            <a:ext cx="3623094" cy="2527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282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86CD9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930376_win32_partially" id="{10637AC0-AFC5-4ECC-A6C8-54A3CB58B447}" vid="{36C0B417-512F-4042-8BD4-5638F572E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63F421-273F-45B7-A4F8-16DA50688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EBEE47-E975-4F93-A8CC-93D51AEF41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C43B1BF-65BC-4B0E-8E52-87CEF13383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Learn to draw</Template>
  <TotalTime>1286</TotalTime>
  <Words>153</Words>
  <Application>Microsoft Office PowerPoint</Application>
  <PresentationFormat>Widescreen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PlantUML in Action</vt:lpstr>
      <vt:lpstr>PlantUML in Action</vt:lpstr>
      <vt:lpstr>PlantUML in Action</vt:lpstr>
      <vt:lpstr>PlantUML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PlantUML in Action</dc:title>
  <dc:creator>Zhao Xiaoqi</dc:creator>
  <cp:lastModifiedBy>Zhao Xiaoqi</cp:lastModifiedBy>
  <cp:revision>9</cp:revision>
  <dcterms:created xsi:type="dcterms:W3CDTF">2024-05-25T18:34:36Z</dcterms:created>
  <dcterms:modified xsi:type="dcterms:W3CDTF">2024-05-26T16:04:55Z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2024-05-25T18:38:30Z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884d81a0-ba26-40e9-bf7b-2e1ad898c296</vt:lpwstr>
  </property>
  <property fmtid="{D5CDD505-2E9C-101B-9397-08002B2CF9AE}" pid="9" name="MSIP_Label_19540963-e559-4020-8a90-fe8a502c2801_ContentBits">
    <vt:lpwstr>0</vt:lpwstr>
  </property>
</Properties>
</file>