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69" r:id="rId5"/>
    <p:sldId id="291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F3DB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34" autoAdjust="0"/>
  </p:normalViewPr>
  <p:slideViewPr>
    <p:cSldViewPr snapToGrid="0">
      <p:cViewPr varScale="1">
        <p:scale>
          <a:sx n="101" d="100"/>
          <a:sy n="101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7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4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2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4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91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62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35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4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90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1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16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9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54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65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8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00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45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23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1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E1C7C7-43DD-872F-5906-571BF26F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8318" y="3374040"/>
            <a:ext cx="3282081" cy="2319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C09D3-3228-B248-A855-3F495008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0129" y="907448"/>
            <a:ext cx="1778751" cy="23193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E43994-7C17-3441-D22C-B9BAD515D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657" y="597884"/>
            <a:ext cx="1924050" cy="2514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B9FB49-4862-EF77-5F81-0D2EF7C77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87" y="3276409"/>
            <a:ext cx="2714625" cy="2514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0CB15E-0BBA-AFD1-88B3-A9087114A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264" y="1010031"/>
            <a:ext cx="2008009" cy="19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1.12 Grouping Message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DA6-A9D4-ECE8-724C-846F40FF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631649"/>
            <a:ext cx="5962650" cy="31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5716-D0CD-28DA-93DF-03087F67F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25" y="2086564"/>
            <a:ext cx="31432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1.13 Secondary Group Label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004F-D65E-F9D2-5B6D-7229B9D97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87" y="2506996"/>
            <a:ext cx="5700713" cy="352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4C-6CD3-10DD-E61D-E4D6776F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780839"/>
            <a:ext cx="2886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9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1.14 Notes on Messages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C595A-79D3-69BF-6157-81C456016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501" y="2503805"/>
            <a:ext cx="6021200" cy="35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2723-BD6A-319C-1EA6-B5439974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8" y="3095165"/>
            <a:ext cx="30575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1.15 Some Other Notes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F0B6F-356C-AF67-4796-4C1CF388E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46" y="2562136"/>
            <a:ext cx="6412265" cy="336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3B06D-CC27-0C52-F507-BF73CBA0E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688" y="2832019"/>
            <a:ext cx="2649935" cy="2822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0287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1.16 Changing Notes Shape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496-13AA-2C18-53C6-CCEA1C45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860" y="2443201"/>
            <a:ext cx="6024562" cy="345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B14F-5276-38FD-6F7B-A31F0B3C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0" y="2282984"/>
            <a:ext cx="17430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2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1.17 Note over all Participants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4E7B-29BB-53E2-247F-CB223EBE1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924" y="2334195"/>
            <a:ext cx="6246288" cy="35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5480-A531-7367-42A8-6AD3E9A65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28" y="2616358"/>
            <a:ext cx="2628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1.18 Several Notes aligned at the Same Level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E5306-34B8-CE6B-7FBB-15DB5753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712" y="2565242"/>
            <a:ext cx="18383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CA6AE-5905-7752-4BC4-655E17E33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5850" y="4733924"/>
            <a:ext cx="26860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51CDC-A9A0-B67F-473A-21D7BF24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949" y="2602925"/>
            <a:ext cx="5675904" cy="342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37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1.19 Creole and HTML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B405-E07E-2551-46DC-172F2C319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432201"/>
            <a:ext cx="4819650" cy="367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B429E-1C1B-9578-AFD7-72BD98ED3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934" y="2152190"/>
            <a:ext cx="351771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69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1.20 Divider or Separator 1.21 Reference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F5062-9DF1-AA52-F1D6-BF504DFFD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640" y="2321084"/>
            <a:ext cx="6059374" cy="375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92AC-07ED-0EA3-A0B1-4E2CD941D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787" y="2223981"/>
            <a:ext cx="1881670" cy="1975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A1439-8B12-07DE-C90E-A81D1F45F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189" y="3086493"/>
            <a:ext cx="1776355" cy="323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84474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1.22 Delay 1.23 Text Wrapping 1.24 Space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B1FF8-845B-CF73-175B-233ACEA7A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653" y="2393639"/>
            <a:ext cx="8408022" cy="38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1.25 Lifeline Activation and Destruction</a:t>
            </a:r>
          </a:p>
          <a:p>
            <a:r>
              <a:rPr lang="en-US" sz="3600" dirty="0"/>
              <a:t>1.26 Return</a:t>
            </a:r>
            <a:endParaRPr lang="en-US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97AD0A-0884-7D9E-F2A7-B744D75D6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14" y="2404342"/>
            <a:ext cx="4428486" cy="3913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88C7A-3276-F23B-7F76-5EF4CEBFF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512" y="2361444"/>
            <a:ext cx="26574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095B77-C934-1E56-AEE4-4B69CF608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512" y="4768494"/>
            <a:ext cx="2657474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739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1.27 Participant Creation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954E7E-32F0-C07A-2B39-60FE5D28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619" y="3232208"/>
            <a:ext cx="2995612" cy="207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A16F4-9C49-F637-00D6-52BF4E94F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382" y="2455717"/>
            <a:ext cx="5193193" cy="3874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36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1.28 Shortcut Syntax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A04392-8DBC-3D8D-1677-910A01DAE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1241" y="3064394"/>
            <a:ext cx="7099984" cy="301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4D02E-7A03-7D82-9B5B-B81D8CFF3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587" y="2513177"/>
            <a:ext cx="111442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736733-CEFC-0457-D8F7-0C5EE7C672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2627" y="1294453"/>
            <a:ext cx="22098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38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1.29 Incoming and Outgoing Messages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9B798-54C4-03DA-9F46-0EFFA42B1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942" y="2433177"/>
            <a:ext cx="9277350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51005-3D7B-D07F-CF3F-F75FD6B5BC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562" y="2433177"/>
            <a:ext cx="1234069" cy="144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EB1A54-F64D-7067-D182-B809AE18C3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5263" y="2436129"/>
            <a:ext cx="943237" cy="1442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65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1.30 Short Arrows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82C0E-6353-23B0-D33C-8BF823EF2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504" y="2958148"/>
            <a:ext cx="9353086" cy="3157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23879-1CAA-D488-FB42-43490B244B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3943" y="1031627"/>
            <a:ext cx="2357460" cy="290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75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1.31 Anchors and Duration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F158F-7AB2-3985-F107-A3DCEDCE7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862" y="2514600"/>
            <a:ext cx="8820150" cy="356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B2761-7324-256C-DFC6-2BB04A22B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582" y="2321084"/>
            <a:ext cx="3712368" cy="206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250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1.32 Stereotypes and Spots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DC10E-B7FD-6571-6150-81BCBAB48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112" y="2481262"/>
            <a:ext cx="9096484" cy="3662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A6C7A3-7231-A49F-D17D-4B9AAB049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866" y="2011352"/>
            <a:ext cx="3357208" cy="1912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74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1.33 More Information on Titles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73F39F-0B0D-3648-CB77-E1D541DD8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426" y="2550599"/>
            <a:ext cx="9202381" cy="36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49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1.34 Participants Encompass </a:t>
            </a:r>
          </a:p>
          <a:p>
            <a:r>
              <a:rPr lang="en-US" sz="3600" dirty="0"/>
              <a:t>1.35 Removing Foot Boxes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B2B03B-86F1-9FBC-7517-FACB6F7B0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168" y="2857835"/>
            <a:ext cx="9227988" cy="3125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3EF4B-5153-654C-FD0E-5FE18DD9C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675" y="2011352"/>
            <a:ext cx="19335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6023E0-ABD8-8718-3F9C-3BAD471F6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3137" y="2138055"/>
            <a:ext cx="1876425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74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1.36 Skinparam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372890-C482-BC7F-8CD7-02F3FD8E3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7" y="2404989"/>
            <a:ext cx="8897613" cy="3738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5A832-5FD7-17BF-AC83-DF1752416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881" y="2147671"/>
            <a:ext cx="2008569" cy="21625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48E70E-621A-824B-21D1-46FD8F1F90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2089" y="2118107"/>
            <a:ext cx="2241324" cy="22145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2791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1.37 Changing Padding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5C621-5F43-3725-2D6B-D09C4747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50" y="2233803"/>
            <a:ext cx="8820150" cy="390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34326A-8AD5-BA70-CA68-5D1D85F929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4322" y="3130556"/>
            <a:ext cx="4364162" cy="155574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462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1.38 Appendix: Arrow Types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EA827-45A2-DFA1-A9A0-BE2DFAEC1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4879" y="662959"/>
            <a:ext cx="1007927" cy="546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5A8BF2-FC05-72FD-961C-92CCBA994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0329" y="2403626"/>
            <a:ext cx="7558145" cy="372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6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1.39 Specific SkinParameter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A399F-ABC1-CC8F-2195-12DCABA2F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024" y="2448208"/>
            <a:ext cx="8639175" cy="372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950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1.40 Hide Unlinked Participant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4B0BF-45A9-2677-2C6D-E2FFA165D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322330"/>
            <a:ext cx="7296207" cy="3835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EE28F-56A2-5652-6DF6-92F954BB7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3361" y="3060946"/>
            <a:ext cx="1371600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A9A5C-D55C-F1D2-28C4-38BF7A006E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4545" y="3060946"/>
            <a:ext cx="981075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7147A-A1E3-BD47-6B44-DC9117BA6633}"/>
              </a:ext>
            </a:extLst>
          </p:cNvPr>
          <p:cNvSpPr/>
          <p:nvPr/>
        </p:nvSpPr>
        <p:spPr>
          <a:xfrm>
            <a:off x="9818681" y="3384715"/>
            <a:ext cx="592144" cy="47291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1.41 Color a Group Message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F739D9-C21B-E208-AA72-4C244E0F9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639" y="2414418"/>
            <a:ext cx="7224770" cy="3893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742201-08FD-5346-41B5-DF6C6D6BB7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634" y="2167128"/>
            <a:ext cx="2522816" cy="239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85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1.42 Mainframe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6B65C4-B6CD-7A76-9734-FDDDFF5074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8005" y="2266490"/>
            <a:ext cx="7962900" cy="4010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357E5-ADAA-7032-A040-2A4CA7026E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3024" y="2142206"/>
            <a:ext cx="1781175" cy="188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1.43 Slanted or Odd Arrows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F86A3A-D8F0-64B3-6B26-7030EE2FE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321084"/>
            <a:ext cx="8091487" cy="3878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73FA58-DA32-B08D-6CAA-5903B5739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29635" y="2108146"/>
            <a:ext cx="3038445" cy="228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27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7437" y="2233612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69EE43-505D-60F5-B191-8311BEAE2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961" y="3916575"/>
            <a:ext cx="1447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6163</TotalTime>
  <Words>1331</Words>
  <Application>Microsoft Office PowerPoint</Application>
  <PresentationFormat>Widescreen</PresentationFormat>
  <Paragraphs>294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 New Roman</vt:lpstr>
      <vt:lpstr>Office Theme</vt:lpstr>
      <vt:lpstr>PowerPoint Presentation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47</cp:revision>
  <dcterms:created xsi:type="dcterms:W3CDTF">2024-05-25T18:34:36Z</dcterms:created>
  <dcterms:modified xsi:type="dcterms:W3CDTF">2024-06-02T18:03:38Z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