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8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9144000" y="6143750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0</TotalTime>
  <Words>31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1</cp:revision>
  <dcterms:created xsi:type="dcterms:W3CDTF">2024-05-25T18:34:36Z</dcterms:created>
  <dcterms:modified xsi:type="dcterms:W3CDTF">2024-05-25T18:38:52Z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