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9"/>
  </p:notesMasterIdLst>
  <p:handoutMasterIdLst>
    <p:handoutMasterId r:id="rId10"/>
  </p:handoutMasterIdLst>
  <p:sldIdLst>
    <p:sldId id="334" r:id="rId5"/>
    <p:sldId id="335" r:id="rId6"/>
    <p:sldId id="336" r:id="rId7"/>
    <p:sldId id="33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S PowerBI Certification" id="{0C29F902-B667-4FD1-BBE1-55ACBEDE2956}">
          <p14:sldIdLst>
            <p14:sldId id="334"/>
            <p14:sldId id="335"/>
            <p14:sldId id="336"/>
          </p14:sldIdLst>
        </p14:section>
        <p14:section name="Udemy Course Covers" id="{D7DED217-FC2A-4C9E-A35B-9204E76CE79F}">
          <p14:sldIdLst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84967" autoAdjust="0"/>
  </p:normalViewPr>
  <p:slideViewPr>
    <p:cSldViewPr snapToGrid="0">
      <p:cViewPr varScale="1">
        <p:scale>
          <a:sx n="78" d="100"/>
          <a:sy n="78" d="100"/>
        </p:scale>
        <p:origin x="60" y="54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ADC82F-D911-CBE6-4354-4C4F50E18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414337"/>
            <a:ext cx="93154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F6DAAA-FCE0-654C-5217-9F110F5FA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385762"/>
            <a:ext cx="93440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270F40-3164-DAF4-0B0E-3EDE48495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30" y="479204"/>
            <a:ext cx="6335940" cy="608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7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CAFD73-E11B-F840-4A9D-3301CE4C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54" y="1083990"/>
            <a:ext cx="5874734" cy="5037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D03C02-7C5F-FCD6-ED16-BEA0FE6D8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172" y="3500232"/>
            <a:ext cx="4676775" cy="2990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950B14-03FB-D0FA-3FF2-604DCE061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502" y="537883"/>
            <a:ext cx="3334065" cy="33199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7660069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{99CC9ED3-4357-4D1D-BB82-E357E6C37734}tf89338750_win32</Template>
  <TotalTime>45</TotalTime>
  <Words>1</Words>
  <Application>Microsoft Office PowerPoint</Application>
  <PresentationFormat>Widescreen</PresentationFormat>
  <Paragraphs>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Univers</vt:lpstr>
      <vt:lpstr>GradientVTI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 Xiaoqi</dc:creator>
  <cp:lastModifiedBy>Zhao Xiaoqi</cp:lastModifiedBy>
  <cp:revision>4</cp:revision>
  <dcterms:created xsi:type="dcterms:W3CDTF">2024-09-22T02:05:08Z</dcterms:created>
  <dcterms:modified xsi:type="dcterms:W3CDTF">2024-09-22T02:51:12Z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2024-09-22T02:05:48Z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e005241f-966e-49d2-9bdc-499c8b33a11b</vt:lpwstr>
  </property>
  <property fmtid="{D5CDD505-2E9C-101B-9397-08002B2CF9AE}" pid="9" name="MSIP_Label_19540963-e559-4020-8a90-fe8a502c2801_ContentBits">
    <vt:lpwstr>0</vt:lpwstr>
  </property>
</Properties>
</file>