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96" r:id="rId4"/>
  </p:sldMasterIdLst>
  <p:notesMasterIdLst>
    <p:notesMasterId r:id="rId11"/>
  </p:notesMasterIdLst>
  <p:handoutMasterIdLst>
    <p:handoutMasterId r:id="rId12"/>
  </p:handoutMasterIdLst>
  <p:sldIdLst>
    <p:sldId id="334" r:id="rId5"/>
    <p:sldId id="335" r:id="rId6"/>
    <p:sldId id="336" r:id="rId7"/>
    <p:sldId id="337" r:id="rId8"/>
    <p:sldId id="338" r:id="rId9"/>
    <p:sldId id="33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S PowerBI Certification" id="{0C29F902-B667-4FD1-BBE1-55ACBEDE2956}">
          <p14:sldIdLst>
            <p14:sldId id="334"/>
            <p14:sldId id="335"/>
            <p14:sldId id="336"/>
          </p14:sldIdLst>
        </p14:section>
        <p14:section name="Udemy Course Covers" id="{D7DED217-FC2A-4C9E-A35B-9204E76CE79F}">
          <p14:sldIdLst>
            <p14:sldId id="337"/>
            <p14:sldId id="338"/>
            <p14:sldId id="33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DCAF9ED-07DC-4A11-8D7F-57B35C25682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84967" autoAdjust="0"/>
  </p:normalViewPr>
  <p:slideViewPr>
    <p:cSldViewPr snapToGrid="0">
      <p:cViewPr varScale="1">
        <p:scale>
          <a:sx n="69" d="100"/>
          <a:sy n="69" d="100"/>
        </p:scale>
        <p:origin x="90" y="534"/>
      </p:cViewPr>
      <p:guideLst>
        <p:guide orient="horz" pos="1392"/>
        <p:guide pos="7056"/>
        <p:guide orient="horz" pos="3168"/>
      </p:guideLst>
    </p:cSldViewPr>
  </p:slideViewPr>
  <p:outlineViewPr>
    <p:cViewPr>
      <p:scale>
        <a:sx n="33" d="100"/>
        <a:sy n="33" d="100"/>
      </p:scale>
      <p:origin x="0" y="-1103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0E99E25-5B65-D93A-3010-8B947D67E65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AEB28A-33CC-6CF5-1214-F2C3205F679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888634-FBA9-41D6-8B35-EE3A7D816B7C}" type="datetimeFigureOut">
              <a:rPr lang="en-US" smtClean="0"/>
              <a:t>9/22/2024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D63414-6160-FF79-B3F6-CD615625C84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83E93F-BDEC-C5F7-2553-8324882C419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7C78D2-97D1-4B37-BDD1-08A09BD4CA9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1359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A28068-AFBD-4979-B752-9EB6F90B1386}" type="datetimeFigureOut">
              <a:rPr lang="en-US" smtClean="0"/>
              <a:t>9/22/2024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939589-3E79-4C82-AA4A-FE78234FAA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796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Slid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159" y="357809"/>
            <a:ext cx="7983110" cy="3080335"/>
          </a:xfrm>
        </p:spPr>
        <p:txBody>
          <a:bodyPr lIns="0" tIns="0" rIns="0" bIns="0" anchor="b"/>
          <a:lstStyle>
            <a:lvl1pPr algn="l">
              <a:lnSpc>
                <a:spcPts val="5400"/>
              </a:lnSpc>
              <a:defRPr sz="5400" b="1" i="0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825845-66DD-4B77-A729-CD97D156FE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280160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22749162-63A5-5BF9-895E-B0577A6C4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161510" y="2744546"/>
            <a:ext cx="465456" cy="581432"/>
            <a:chOff x="7843462" y="2744546"/>
            <a:chExt cx="465456" cy="581432"/>
          </a:xfrm>
        </p:grpSpPr>
        <p:sp>
          <p:nvSpPr>
            <p:cNvPr id="19" name="Graphic 12">
              <a:extLst>
                <a:ext uri="{FF2B5EF4-FFF2-40B4-BE49-F238E27FC236}">
                  <a16:creationId xmlns:a16="http://schemas.microsoft.com/office/drawing/2014/main" id="{818B4386-1FCF-4ACE-BE25-AF9CC5E2256F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Graphic 13">
              <a:extLst>
                <a:ext uri="{FF2B5EF4-FFF2-40B4-BE49-F238E27FC236}">
                  <a16:creationId xmlns:a16="http://schemas.microsoft.com/office/drawing/2014/main" id="{19319560-50ED-4963-A2CF-74663239D426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Graphic 15">
              <a:extLst>
                <a:ext uri="{FF2B5EF4-FFF2-40B4-BE49-F238E27FC236}">
                  <a16:creationId xmlns:a16="http://schemas.microsoft.com/office/drawing/2014/main" id="{E5ABBDAD-943D-48F3-9C80-B29C48966C79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37906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80159" y="640080"/>
            <a:ext cx="4815836" cy="2103120"/>
          </a:xfrm>
        </p:spPr>
        <p:txBody>
          <a:bodyPr lIns="0" tIns="0" rIns="0" bIns="0" anchor="ctr" anchorCtr="0"/>
          <a:lstStyle>
            <a:lvl1pPr algn="l">
              <a:defRPr sz="4000" b="1" cap="all" spc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6183E8BD-29F0-8F9F-FC7D-73F8067BCDDF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C983CA3-739C-6C20-AFE0-0997370354B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531427" y="640080"/>
            <a:ext cx="5122889" cy="2103120"/>
          </a:xfrm>
        </p:spPr>
        <p:txBody>
          <a:bodyPr lIns="0" tIns="0" rIns="0" bIns="0" anchor="ctr" anchorCtr="0">
            <a:normAutofit/>
          </a:bodyPr>
          <a:lstStyle>
            <a:lvl1pPr marL="0" indent="0">
              <a:lnSpc>
                <a:spcPct val="110000"/>
              </a:lnSpc>
              <a:buNone/>
              <a:defRPr sz="1800">
                <a:solidFill>
                  <a:schemeClr val="tx1"/>
                </a:solidFill>
              </a:defRPr>
            </a:lvl1pPr>
            <a:lvl2pPr marL="228600">
              <a:lnSpc>
                <a:spcPct val="100000"/>
              </a:lnSpc>
              <a:defRPr sz="1600">
                <a:solidFill>
                  <a:schemeClr val="tx1"/>
                </a:solidFill>
              </a:defRPr>
            </a:lvl2pPr>
            <a:lvl3pPr marL="457200">
              <a:lnSpc>
                <a:spcPct val="100000"/>
              </a:lnSpc>
              <a:defRPr sz="1400">
                <a:solidFill>
                  <a:schemeClr val="tx1"/>
                </a:solidFill>
              </a:defRPr>
            </a:lvl3pPr>
            <a:lvl4pPr marL="685800">
              <a:lnSpc>
                <a:spcPct val="100000"/>
              </a:lnSpc>
              <a:defRPr sz="1200">
                <a:solidFill>
                  <a:schemeClr val="tx1"/>
                </a:solidFill>
              </a:defRPr>
            </a:lvl4pPr>
            <a:lvl5pPr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BC9F29C-BBE9-AFB4-AFC6-30BCA4EB2A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BC4D286-C480-B4CF-4406-CACC323F9FAD}"/>
              </a:ext>
            </a:extLst>
          </p:cNvPr>
          <p:cNvSpPr>
            <a:spLocks noGrp="1"/>
          </p:cNvSpPr>
          <p:nvPr>
            <p:ph idx="21" hasCustomPrompt="1"/>
          </p:nvPr>
        </p:nvSpPr>
        <p:spPr>
          <a:xfrm>
            <a:off x="1280160" y="3017520"/>
            <a:ext cx="10374152" cy="3208866"/>
          </a:xfrm>
        </p:spPr>
        <p:txBody>
          <a:bodyPr/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0BEE2817-4518-D59A-BD13-29A3D4FE64F0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>
          <a:xfrm>
            <a:off x="7539516" y="6356350"/>
            <a:ext cx="4114800" cy="36512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905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59" y="4970638"/>
            <a:ext cx="9144000" cy="1280160"/>
          </a:xfrm>
        </p:spPr>
        <p:txBody>
          <a:bodyPr lIns="0" tIns="0" rIns="0" bIns="0" anchor="b" anchorCtr="0"/>
          <a:lstStyle>
            <a:lvl1pPr algn="l">
              <a:defRPr sz="4000" b="1" cap="all" spc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F0626849-9D2D-3C95-8C10-FA8F325FE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280160" y="685800"/>
            <a:ext cx="4937760" cy="4023360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>
              <a:spcBef>
                <a:spcPts val="1200"/>
              </a:spcBef>
              <a:defRPr sz="1800"/>
            </a:lvl2pPr>
            <a:lvl3pPr marL="914400">
              <a:spcBef>
                <a:spcPts val="1200"/>
              </a:spcBef>
              <a:defRPr sz="1800"/>
            </a:lvl3pPr>
            <a:lvl4pPr marL="1371600">
              <a:spcBef>
                <a:spcPts val="1200"/>
              </a:spcBef>
              <a:defRPr sz="1800"/>
            </a:lvl4pPr>
            <a:lvl5pPr marL="1828800">
              <a:spcBef>
                <a:spcPts val="12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704755" y="685800"/>
            <a:ext cx="4937760" cy="4023360"/>
          </a:xfrm>
        </p:spPr>
        <p:txBody>
          <a:bodyPr lIns="0" tIns="0" rIns="0" bIns="0">
            <a:noAutofit/>
          </a:bodyPr>
          <a:lstStyle>
            <a:lvl1pPr>
              <a:spcBef>
                <a:spcPts val="1200"/>
              </a:spcBef>
              <a:defRPr sz="1800"/>
            </a:lvl1pPr>
            <a:lvl2pPr>
              <a:spcBef>
                <a:spcPts val="1200"/>
              </a:spcBef>
              <a:defRPr sz="1800"/>
            </a:lvl2pPr>
            <a:lvl3pPr>
              <a:spcBef>
                <a:spcPts val="1200"/>
              </a:spcBef>
              <a:defRPr sz="1800"/>
            </a:lvl3pPr>
            <a:lvl4pPr>
              <a:spcBef>
                <a:spcPts val="1200"/>
              </a:spcBef>
              <a:defRPr sz="1800"/>
            </a:lvl4pPr>
            <a:lvl5pPr>
              <a:spcBef>
                <a:spcPts val="12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717D91C-F78C-0E4C-FB27-7112AB840A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322570" y="5680647"/>
            <a:ext cx="465456" cy="581432"/>
            <a:chOff x="7843462" y="2744546"/>
            <a:chExt cx="465456" cy="581432"/>
          </a:xfrm>
        </p:grpSpPr>
        <p:sp>
          <p:nvSpPr>
            <p:cNvPr id="15" name="Graphic 12">
              <a:extLst>
                <a:ext uri="{FF2B5EF4-FFF2-40B4-BE49-F238E27FC236}">
                  <a16:creationId xmlns:a16="http://schemas.microsoft.com/office/drawing/2014/main" id="{CC935CF3-75DF-0DC7-1B2A-E0E0205DF64B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" name="Graphic 13">
              <a:extLst>
                <a:ext uri="{FF2B5EF4-FFF2-40B4-BE49-F238E27FC236}">
                  <a16:creationId xmlns:a16="http://schemas.microsoft.com/office/drawing/2014/main" id="{D5782BEB-6319-DEC1-F9ED-BA9201C6B9B7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" name="Graphic 15">
              <a:extLst>
                <a:ext uri="{FF2B5EF4-FFF2-40B4-BE49-F238E27FC236}">
                  <a16:creationId xmlns:a16="http://schemas.microsoft.com/office/drawing/2014/main" id="{6E59DFAF-9794-BD12-D89A-422FFFFCE023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36444A47-BCB3-5C86-F2B8-25092BE8D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356350"/>
            <a:ext cx="4114800" cy="365125"/>
          </a:xfrm>
        </p:spPr>
        <p:txBody>
          <a:bodyPr lIns="0" rIns="91440"/>
          <a:lstStyle>
            <a:lvl1pPr algn="l">
              <a:defRPr/>
            </a:lvl1pPr>
          </a:lstStyle>
          <a:p>
            <a:endParaRPr lang="en-US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648C53D-49AB-C003-70E8-5117AF079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96BC1DE-6696-3408-564E-2D73B12663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711518" y="5393214"/>
            <a:ext cx="1097341" cy="736658"/>
            <a:chOff x="10508317" y="446637"/>
            <a:chExt cx="1097341" cy="736658"/>
          </a:xfrm>
        </p:grpSpPr>
        <p:sp>
          <p:nvSpPr>
            <p:cNvPr id="25" name="Graphic 15">
              <a:extLst>
                <a:ext uri="{FF2B5EF4-FFF2-40B4-BE49-F238E27FC236}">
                  <a16:creationId xmlns:a16="http://schemas.microsoft.com/office/drawing/2014/main" id="{268EB1E4-29D6-C3F5-BCBB-FB7E7EE5C2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508317" y="492206"/>
              <a:ext cx="139039" cy="139039"/>
            </a:xfrm>
            <a:custGeom>
              <a:avLst/>
              <a:gdLst>
                <a:gd name="connsiteX0" fmla="*/ 129602 w 139039"/>
                <a:gd name="connsiteY0" fmla="*/ 60082 h 139039"/>
                <a:gd name="connsiteX1" fmla="*/ 78957 w 139039"/>
                <a:gd name="connsiteY1" fmla="*/ 60082 h 139039"/>
                <a:gd name="connsiteX2" fmla="*/ 78957 w 139039"/>
                <a:gd name="connsiteY2" fmla="*/ 9437 h 139039"/>
                <a:gd name="connsiteX3" fmla="*/ 69520 w 139039"/>
                <a:gd name="connsiteY3" fmla="*/ 0 h 139039"/>
                <a:gd name="connsiteX4" fmla="*/ 60082 w 139039"/>
                <a:gd name="connsiteY4" fmla="*/ 9437 h 139039"/>
                <a:gd name="connsiteX5" fmla="*/ 60082 w 139039"/>
                <a:gd name="connsiteY5" fmla="*/ 60082 h 139039"/>
                <a:gd name="connsiteX6" fmla="*/ 9437 w 139039"/>
                <a:gd name="connsiteY6" fmla="*/ 60082 h 139039"/>
                <a:gd name="connsiteX7" fmla="*/ 0 w 139039"/>
                <a:gd name="connsiteY7" fmla="*/ 69520 h 139039"/>
                <a:gd name="connsiteX8" fmla="*/ 9437 w 139039"/>
                <a:gd name="connsiteY8" fmla="*/ 78957 h 139039"/>
                <a:gd name="connsiteX9" fmla="*/ 60082 w 139039"/>
                <a:gd name="connsiteY9" fmla="*/ 78957 h 139039"/>
                <a:gd name="connsiteX10" fmla="*/ 60082 w 139039"/>
                <a:gd name="connsiteY10" fmla="*/ 129602 h 139039"/>
                <a:gd name="connsiteX11" fmla="*/ 69520 w 139039"/>
                <a:gd name="connsiteY11" fmla="*/ 139039 h 139039"/>
                <a:gd name="connsiteX12" fmla="*/ 78957 w 139039"/>
                <a:gd name="connsiteY12" fmla="*/ 129602 h 139039"/>
                <a:gd name="connsiteX13" fmla="*/ 78957 w 139039"/>
                <a:gd name="connsiteY13" fmla="*/ 78957 h 139039"/>
                <a:gd name="connsiteX14" fmla="*/ 129602 w 139039"/>
                <a:gd name="connsiteY14" fmla="*/ 78957 h 139039"/>
                <a:gd name="connsiteX15" fmla="*/ 139039 w 139039"/>
                <a:gd name="connsiteY15" fmla="*/ 69520 h 139039"/>
                <a:gd name="connsiteX16" fmla="*/ 129602 w 139039"/>
                <a:gd name="connsiteY16" fmla="*/ 60082 h 139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9" h="139039">
                  <a:moveTo>
                    <a:pt x="129602" y="60082"/>
                  </a:moveTo>
                  <a:lnTo>
                    <a:pt x="78957" y="60082"/>
                  </a:lnTo>
                  <a:lnTo>
                    <a:pt x="78957" y="9437"/>
                  </a:lnTo>
                  <a:cubicBezTo>
                    <a:pt x="78957" y="4225"/>
                    <a:pt x="74731" y="0"/>
                    <a:pt x="69520" y="0"/>
                  </a:cubicBezTo>
                  <a:cubicBezTo>
                    <a:pt x="64308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8"/>
                    <a:pt x="0" y="69520"/>
                  </a:cubicBezTo>
                  <a:cubicBezTo>
                    <a:pt x="0" y="74731"/>
                    <a:pt x="4225" y="78957"/>
                    <a:pt x="9437" y="78957"/>
                  </a:cubicBezTo>
                  <a:lnTo>
                    <a:pt x="60082" y="78957"/>
                  </a:lnTo>
                  <a:lnTo>
                    <a:pt x="60082" y="129602"/>
                  </a:lnTo>
                  <a:cubicBezTo>
                    <a:pt x="60082" y="134814"/>
                    <a:pt x="64308" y="139039"/>
                    <a:pt x="69520" y="139039"/>
                  </a:cubicBezTo>
                  <a:cubicBezTo>
                    <a:pt x="74731" y="139039"/>
                    <a:pt x="78957" y="134814"/>
                    <a:pt x="78957" y="129602"/>
                  </a:cubicBezTo>
                  <a:lnTo>
                    <a:pt x="78957" y="78957"/>
                  </a:lnTo>
                  <a:lnTo>
                    <a:pt x="129602" y="78957"/>
                  </a:lnTo>
                  <a:cubicBezTo>
                    <a:pt x="134814" y="78957"/>
                    <a:pt x="139039" y="74731"/>
                    <a:pt x="139039" y="69520"/>
                  </a:cubicBezTo>
                  <a:cubicBezTo>
                    <a:pt x="139039" y="64308"/>
                    <a:pt x="134814" y="60082"/>
                    <a:pt x="129602" y="60082"/>
                  </a:cubicBezTo>
                  <a:close/>
                </a:path>
              </a:pathLst>
            </a:custGeom>
            <a:solidFill>
              <a:schemeClr val="accent2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" name="Graphic 16">
              <a:extLst>
                <a:ext uri="{FF2B5EF4-FFF2-40B4-BE49-F238E27FC236}">
                  <a16:creationId xmlns:a16="http://schemas.microsoft.com/office/drawing/2014/main" id="{09524D46-140F-2F4F-430B-F59815A07C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477944" y="1055581"/>
              <a:ext cx="127714" cy="127714"/>
            </a:xfrm>
            <a:custGeom>
              <a:avLst/>
              <a:gdLst>
                <a:gd name="connsiteX0" fmla="*/ 63857 w 127714"/>
                <a:gd name="connsiteY0" fmla="*/ 18874 h 127714"/>
                <a:gd name="connsiteX1" fmla="*/ 108840 w 127714"/>
                <a:gd name="connsiteY1" fmla="*/ 63857 h 127714"/>
                <a:gd name="connsiteX2" fmla="*/ 63857 w 127714"/>
                <a:gd name="connsiteY2" fmla="*/ 108840 h 127714"/>
                <a:gd name="connsiteX3" fmla="*/ 18874 w 127714"/>
                <a:gd name="connsiteY3" fmla="*/ 63857 h 127714"/>
                <a:gd name="connsiteX4" fmla="*/ 63857 w 127714"/>
                <a:gd name="connsiteY4" fmla="*/ 18874 h 127714"/>
                <a:gd name="connsiteX5" fmla="*/ 63857 w 127714"/>
                <a:gd name="connsiteY5" fmla="*/ 0 h 127714"/>
                <a:gd name="connsiteX6" fmla="*/ 0 w 127714"/>
                <a:gd name="connsiteY6" fmla="*/ 63857 h 127714"/>
                <a:gd name="connsiteX7" fmla="*/ 63857 w 127714"/>
                <a:gd name="connsiteY7" fmla="*/ 127714 h 127714"/>
                <a:gd name="connsiteX8" fmla="*/ 127714 w 127714"/>
                <a:gd name="connsiteY8" fmla="*/ 63857 h 127714"/>
                <a:gd name="connsiteX9" fmla="*/ 63857 w 127714"/>
                <a:gd name="connsiteY9" fmla="*/ 0 h 127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4" h="127714">
                  <a:moveTo>
                    <a:pt x="63857" y="18874"/>
                  </a:moveTo>
                  <a:cubicBezTo>
                    <a:pt x="88700" y="18874"/>
                    <a:pt x="108840" y="39014"/>
                    <a:pt x="108840" y="63857"/>
                  </a:cubicBezTo>
                  <a:cubicBezTo>
                    <a:pt x="108840" y="88700"/>
                    <a:pt x="88700" y="108840"/>
                    <a:pt x="63857" y="108840"/>
                  </a:cubicBezTo>
                  <a:cubicBezTo>
                    <a:pt x="39014" y="108840"/>
                    <a:pt x="18874" y="88700"/>
                    <a:pt x="18874" y="63857"/>
                  </a:cubicBezTo>
                  <a:cubicBezTo>
                    <a:pt x="18898" y="39024"/>
                    <a:pt x="39024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4"/>
                    <a:pt x="63857" y="127714"/>
                  </a:cubicBezTo>
                  <a:cubicBezTo>
                    <a:pt x="99124" y="127714"/>
                    <a:pt x="127714" y="99124"/>
                    <a:pt x="127714" y="63857"/>
                  </a:cubicBezTo>
                  <a:cubicBezTo>
                    <a:pt x="127714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accent2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" name="Graphic 14">
              <a:extLst>
                <a:ext uri="{FF2B5EF4-FFF2-40B4-BE49-F238E27FC236}">
                  <a16:creationId xmlns:a16="http://schemas.microsoft.com/office/drawing/2014/main" id="{AC75143B-C717-8D04-743C-B40FB5EFB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241555" y="446637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2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873764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80160" y="640080"/>
            <a:ext cx="10087699" cy="1280160"/>
          </a:xfrm>
        </p:spPr>
        <p:txBody>
          <a:bodyPr lIns="0" tIns="0" rIns="0" bIns="0" anchor="b" anchorCtr="0"/>
          <a:lstStyle>
            <a:lvl1pPr>
              <a:defRPr sz="4000" b="1" cap="all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116B8DF0-B7E6-5032-C3C7-E457E793B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280160" y="2103119"/>
            <a:ext cx="10087699" cy="4114800"/>
          </a:xfrm>
        </p:spPr>
        <p:txBody>
          <a:bodyPr lIns="0" tIns="0" rIns="0" bIns="0"/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C5F4D40-ADE4-5EEB-436C-8563A49C5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356350"/>
            <a:ext cx="4114800" cy="365125"/>
          </a:xfrm>
        </p:spPr>
        <p:txBody>
          <a:bodyPr lIns="0"/>
          <a:lstStyle>
            <a:lvl1pPr algn="l"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7450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Bubbles and Title 1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2897" y="585216"/>
            <a:ext cx="8965094" cy="2276856"/>
          </a:xfrm>
        </p:spPr>
        <p:txBody>
          <a:bodyPr lIns="0" tIns="0" rIns="0" anchor="b"/>
          <a:lstStyle>
            <a:lvl1pPr algn="r">
              <a:lnSpc>
                <a:spcPts val="4800"/>
              </a:lnSpc>
              <a:defRPr sz="4800" b="1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14">
            <a:extLst>
              <a:ext uri="{FF2B5EF4-FFF2-40B4-BE49-F238E27FC236}">
                <a16:creationId xmlns:a16="http://schemas.microsoft.com/office/drawing/2014/main" id="{FC9B12A4-113B-B3F6-5926-5C2A6F504AB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371606" y="3205313"/>
            <a:ext cx="3043077" cy="3043083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tIns="914400" anchor="t" anchorCtr="0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640609" y="3127248"/>
            <a:ext cx="6117381" cy="301752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1200"/>
              </a:spcBef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AF51D36-DB19-27CD-47E0-A4261648DA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8614240">
            <a:off x="3975343" y="2819532"/>
            <a:ext cx="465456" cy="581432"/>
            <a:chOff x="7843462" y="2744546"/>
            <a:chExt cx="465456" cy="581432"/>
          </a:xfrm>
        </p:grpSpPr>
        <p:sp>
          <p:nvSpPr>
            <p:cNvPr id="4" name="Graphic 12">
              <a:extLst>
                <a:ext uri="{FF2B5EF4-FFF2-40B4-BE49-F238E27FC236}">
                  <a16:creationId xmlns:a16="http://schemas.microsoft.com/office/drawing/2014/main" id="{3EFED0E0-17D4-C5B0-09D0-B43338A856B3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" name="Graphic 13">
              <a:extLst>
                <a:ext uri="{FF2B5EF4-FFF2-40B4-BE49-F238E27FC236}">
                  <a16:creationId xmlns:a16="http://schemas.microsoft.com/office/drawing/2014/main" id="{8F798BBE-9B6F-700D-08A1-09ABC5388CCE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" name="Graphic 15">
              <a:extLst>
                <a:ext uri="{FF2B5EF4-FFF2-40B4-BE49-F238E27FC236}">
                  <a16:creationId xmlns:a16="http://schemas.microsoft.com/office/drawing/2014/main" id="{4AE2D1C5-9D85-9049-690C-3AFCE7E2DA56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D0FE75D-ACD3-655E-58A7-8F2C182760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93626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36525"/>
            <a:ext cx="10515600" cy="1509713"/>
          </a:xfrm>
        </p:spPr>
        <p:txBody>
          <a:bodyPr/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390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632" y="726630"/>
            <a:ext cx="520991" cy="517379"/>
          </a:xfrm>
        </p:spPr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5B2B208-F5B9-0151-C982-A389CB0B29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15890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91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20EEA6CA-DE1E-18ED-E69E-54A1372FE2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15890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973C81-5E94-41F6-CE15-3B4763B3A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835B5C-F994-9D57-3118-919EE90F5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867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16544" y="614202"/>
            <a:ext cx="5918072" cy="2276856"/>
          </a:xfrm>
        </p:spPr>
        <p:txBody>
          <a:bodyPr lIns="0" tIns="0" rIns="0" bIns="0" anchor="b"/>
          <a:lstStyle>
            <a:lvl1pPr algn="r">
              <a:lnSpc>
                <a:spcPts val="4000"/>
              </a:lnSpc>
              <a:defRPr sz="4000" b="1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C738AB3-8054-6E21-C34C-36AF3A31AC4E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280160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tIns="914400" anchor="t">
            <a:noAutofit/>
          </a:bodyPr>
          <a:lstStyle>
            <a:lvl1pPr algn="ctr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FD1B85-4BEF-C1C1-5619-B82E9E44A9F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116548" y="3161752"/>
            <a:ext cx="5918068" cy="3144965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1200"/>
              </a:spcBef>
              <a:buNone/>
              <a:defRPr sz="2400">
                <a:solidFill>
                  <a:schemeClr val="bg1"/>
                </a:solidFill>
              </a:defRPr>
            </a:lvl1pPr>
            <a:lvl2pPr marL="457200" indent="0" algn="r">
              <a:spcBef>
                <a:spcPts val="1200"/>
              </a:spcBef>
              <a:buNone/>
              <a:defRPr sz="2400">
                <a:solidFill>
                  <a:schemeClr val="bg1"/>
                </a:solidFill>
              </a:defRPr>
            </a:lvl2pPr>
            <a:lvl3pPr marL="914400" indent="0" algn="r">
              <a:spcBef>
                <a:spcPts val="1200"/>
              </a:spcBef>
              <a:buNone/>
              <a:defRPr sz="2400">
                <a:solidFill>
                  <a:schemeClr val="bg1"/>
                </a:solidFill>
              </a:defRPr>
            </a:lvl3pPr>
            <a:lvl4pPr marL="1371600" indent="0" algn="r">
              <a:spcBef>
                <a:spcPts val="1200"/>
              </a:spcBef>
              <a:buNone/>
              <a:defRPr sz="2400">
                <a:solidFill>
                  <a:schemeClr val="bg1"/>
                </a:solidFill>
              </a:defRPr>
            </a:lvl4pPr>
            <a:lvl5pPr marL="1828800" indent="0" algn="r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Graphic 12">
            <a:extLst>
              <a:ext uri="{FF2B5EF4-FFF2-40B4-BE49-F238E27FC236}">
                <a16:creationId xmlns:a16="http://schemas.microsoft.com/office/drawing/2014/main" id="{EA1B6985-3E5A-40F4-9268-D4AB3BBF8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Graphic 13">
            <a:extLst>
              <a:ext uri="{FF2B5EF4-FFF2-40B4-BE49-F238E27FC236}">
                <a16:creationId xmlns:a16="http://schemas.microsoft.com/office/drawing/2014/main" id="{338BC906-9D03-4280-85E8-21A81BC21D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Graphic 15">
            <a:extLst>
              <a:ext uri="{FF2B5EF4-FFF2-40B4-BE49-F238E27FC236}">
                <a16:creationId xmlns:a16="http://schemas.microsoft.com/office/drawing/2014/main" id="{C5C06D53-C9F6-47E8-BFE1-B8193A1AED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652402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E9872E9-2F0D-2FEB-0974-F0BBBC5E0331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>
          <a:xfrm>
            <a:off x="7238999" y="6356350"/>
            <a:ext cx="379561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768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ictur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159" y="3386775"/>
            <a:ext cx="8311102" cy="3080335"/>
          </a:xfrm>
        </p:spPr>
        <p:txBody>
          <a:bodyPr lIns="0" tIns="274320" rIns="0" bIns="0" anchor="t" anchorCtr="0"/>
          <a:lstStyle>
            <a:lvl1pPr algn="l">
              <a:lnSpc>
                <a:spcPts val="5400"/>
              </a:lnSpc>
              <a:defRPr sz="5400" b="1" i="0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825845-66DD-4B77-A729-CD97D156FE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280160" y="0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22749162-63A5-5BF9-895E-B0577A6C4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9670435">
            <a:off x="7632743" y="794953"/>
            <a:ext cx="465456" cy="581432"/>
            <a:chOff x="7843462" y="2744546"/>
            <a:chExt cx="465456" cy="581432"/>
          </a:xfrm>
        </p:grpSpPr>
        <p:sp>
          <p:nvSpPr>
            <p:cNvPr id="19" name="Graphic 12">
              <a:extLst>
                <a:ext uri="{FF2B5EF4-FFF2-40B4-BE49-F238E27FC236}">
                  <a16:creationId xmlns:a16="http://schemas.microsoft.com/office/drawing/2014/main" id="{818B4386-1FCF-4ACE-BE25-AF9CC5E2256F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Graphic 13">
              <a:extLst>
                <a:ext uri="{FF2B5EF4-FFF2-40B4-BE49-F238E27FC236}">
                  <a16:creationId xmlns:a16="http://schemas.microsoft.com/office/drawing/2014/main" id="{19319560-50ED-4963-A2CF-74663239D426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Graphic 15">
              <a:extLst>
                <a:ext uri="{FF2B5EF4-FFF2-40B4-BE49-F238E27FC236}">
                  <a16:creationId xmlns:a16="http://schemas.microsoft.com/office/drawing/2014/main" id="{E5ABBDAD-943D-48F3-9C80-B29C48966C79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" name="Picture Placeholder 14">
            <a:extLst>
              <a:ext uri="{FF2B5EF4-FFF2-40B4-BE49-F238E27FC236}">
                <a16:creationId xmlns:a16="http://schemas.microsoft.com/office/drawing/2014/main" id="{01D87F51-D69B-9038-0566-4FDC355AB6F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197587" y="411831"/>
            <a:ext cx="3521337" cy="3521344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tIns="914400" anchor="t" anchorCtr="0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951239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 + Pictur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80159" y="640080"/>
            <a:ext cx="10302240" cy="1852046"/>
          </a:xfrm>
        </p:spPr>
        <p:txBody>
          <a:bodyPr lIns="0" tIns="0" rIns="0" bIns="0" anchor="b"/>
          <a:lstStyle>
            <a:lvl1pPr algn="l">
              <a:lnSpc>
                <a:spcPts val="5400"/>
              </a:lnSpc>
              <a:defRPr sz="5400" b="1" i="0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280158" y="2588447"/>
            <a:ext cx="7853678" cy="726645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825845-66DD-4B77-A729-CD97D156FE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280160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22749162-63A5-5BF9-895E-B0577A6C4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7659974" y="4456458"/>
            <a:ext cx="465456" cy="581432"/>
            <a:chOff x="7843462" y="2744546"/>
            <a:chExt cx="465456" cy="581432"/>
          </a:xfrm>
        </p:grpSpPr>
        <p:sp>
          <p:nvSpPr>
            <p:cNvPr id="19" name="Graphic 12">
              <a:extLst>
                <a:ext uri="{FF2B5EF4-FFF2-40B4-BE49-F238E27FC236}">
                  <a16:creationId xmlns:a16="http://schemas.microsoft.com/office/drawing/2014/main" id="{818B4386-1FCF-4ACE-BE25-AF9CC5E2256F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Graphic 13">
              <a:extLst>
                <a:ext uri="{FF2B5EF4-FFF2-40B4-BE49-F238E27FC236}">
                  <a16:creationId xmlns:a16="http://schemas.microsoft.com/office/drawing/2014/main" id="{19319560-50ED-4963-A2CF-74663239D426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Graphic 15">
              <a:extLst>
                <a:ext uri="{FF2B5EF4-FFF2-40B4-BE49-F238E27FC236}">
                  <a16:creationId xmlns:a16="http://schemas.microsoft.com/office/drawing/2014/main" id="{E5ABBDAD-943D-48F3-9C80-B29C48966C79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5" name="Picture Placeholder 14">
            <a:extLst>
              <a:ext uri="{FF2B5EF4-FFF2-40B4-BE49-F238E27FC236}">
                <a16:creationId xmlns:a16="http://schemas.microsoft.com/office/drawing/2014/main" id="{5DDB7824-50BA-B12F-AD49-CA8953CA3A0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536252" y="3205313"/>
            <a:ext cx="3043077" cy="3043083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tIns="914400" anchor="t" anchorCtr="0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652645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14800" y="640080"/>
            <a:ext cx="7498080" cy="1280160"/>
          </a:xfrm>
        </p:spPr>
        <p:txBody>
          <a:bodyPr lIns="0" tIns="0" rIns="0" bIns="0" anchor="b" anchorCtr="0"/>
          <a:lstStyle>
            <a:lvl1pPr>
              <a:defRPr sz="4000" b="1" cap="all" spc="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632" y="722376"/>
            <a:ext cx="520991" cy="517379"/>
          </a:xfrm>
        </p:spPr>
        <p:txBody>
          <a:bodyPr anchor="t" anchorCtr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317615" y="895646"/>
            <a:ext cx="1956925" cy="195692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tIns="91440" anchor="t" anchorCtr="0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114800" y="2194560"/>
            <a:ext cx="7498080" cy="402336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10000"/>
              </a:lnSpc>
              <a:buNone/>
              <a:defRPr sz="1800"/>
            </a:lvl1pPr>
            <a:lvl2pPr marL="228600">
              <a:defRPr sz="1600"/>
            </a:lvl2pPr>
            <a:lvl3pPr marL="457200">
              <a:defRPr sz="1400"/>
            </a:lvl3pPr>
            <a:lvl4pPr marL="685800">
              <a:defRPr sz="1200"/>
            </a:lvl4pPr>
            <a:lvl5pPr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58B5E78-A531-681D-1312-F21B52D06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970685" y="620661"/>
            <a:ext cx="403448" cy="381782"/>
            <a:chOff x="10969280" y="1780012"/>
            <a:chExt cx="403448" cy="381782"/>
          </a:xfrm>
        </p:grpSpPr>
        <p:sp>
          <p:nvSpPr>
            <p:cNvPr id="17" name="Graphic 10">
              <a:extLst>
                <a:ext uri="{FF2B5EF4-FFF2-40B4-BE49-F238E27FC236}">
                  <a16:creationId xmlns:a16="http://schemas.microsoft.com/office/drawing/2014/main" id="{AAD06B87-D9B2-4F94-B734-A8F039A203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281590" y="2070656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2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" name="Graphic 11">
              <a:extLst>
                <a:ext uri="{FF2B5EF4-FFF2-40B4-BE49-F238E27FC236}">
                  <a16:creationId xmlns:a16="http://schemas.microsoft.com/office/drawing/2014/main" id="{BB13A13C-36EA-4B13-9175-C5FE95B34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969280" y="1780012"/>
              <a:ext cx="139039" cy="139039"/>
            </a:xfrm>
            <a:custGeom>
              <a:avLst/>
              <a:gdLst>
                <a:gd name="connsiteX0" fmla="*/ 129602 w 139039"/>
                <a:gd name="connsiteY0" fmla="*/ 60082 h 139039"/>
                <a:gd name="connsiteX1" fmla="*/ 78957 w 139039"/>
                <a:gd name="connsiteY1" fmla="*/ 60082 h 139039"/>
                <a:gd name="connsiteX2" fmla="*/ 78957 w 139039"/>
                <a:gd name="connsiteY2" fmla="*/ 9437 h 139039"/>
                <a:gd name="connsiteX3" fmla="*/ 69520 w 139039"/>
                <a:gd name="connsiteY3" fmla="*/ 0 h 139039"/>
                <a:gd name="connsiteX4" fmla="*/ 60082 w 139039"/>
                <a:gd name="connsiteY4" fmla="*/ 9437 h 139039"/>
                <a:gd name="connsiteX5" fmla="*/ 60082 w 139039"/>
                <a:gd name="connsiteY5" fmla="*/ 60082 h 139039"/>
                <a:gd name="connsiteX6" fmla="*/ 9437 w 139039"/>
                <a:gd name="connsiteY6" fmla="*/ 60082 h 139039"/>
                <a:gd name="connsiteX7" fmla="*/ 0 w 139039"/>
                <a:gd name="connsiteY7" fmla="*/ 69520 h 139039"/>
                <a:gd name="connsiteX8" fmla="*/ 9437 w 139039"/>
                <a:gd name="connsiteY8" fmla="*/ 78957 h 139039"/>
                <a:gd name="connsiteX9" fmla="*/ 60082 w 139039"/>
                <a:gd name="connsiteY9" fmla="*/ 78957 h 139039"/>
                <a:gd name="connsiteX10" fmla="*/ 60082 w 139039"/>
                <a:gd name="connsiteY10" fmla="*/ 129602 h 139039"/>
                <a:gd name="connsiteX11" fmla="*/ 69520 w 139039"/>
                <a:gd name="connsiteY11" fmla="*/ 139039 h 139039"/>
                <a:gd name="connsiteX12" fmla="*/ 78957 w 139039"/>
                <a:gd name="connsiteY12" fmla="*/ 129602 h 139039"/>
                <a:gd name="connsiteX13" fmla="*/ 78957 w 139039"/>
                <a:gd name="connsiteY13" fmla="*/ 78957 h 139039"/>
                <a:gd name="connsiteX14" fmla="*/ 129602 w 139039"/>
                <a:gd name="connsiteY14" fmla="*/ 78957 h 139039"/>
                <a:gd name="connsiteX15" fmla="*/ 139039 w 139039"/>
                <a:gd name="connsiteY15" fmla="*/ 69520 h 139039"/>
                <a:gd name="connsiteX16" fmla="*/ 129602 w 139039"/>
                <a:gd name="connsiteY16" fmla="*/ 60082 h 139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9" h="139039">
                  <a:moveTo>
                    <a:pt x="129602" y="60082"/>
                  </a:moveTo>
                  <a:lnTo>
                    <a:pt x="78957" y="60082"/>
                  </a:lnTo>
                  <a:lnTo>
                    <a:pt x="78957" y="9437"/>
                  </a:lnTo>
                  <a:cubicBezTo>
                    <a:pt x="78957" y="4225"/>
                    <a:pt x="74731" y="0"/>
                    <a:pt x="69520" y="0"/>
                  </a:cubicBezTo>
                  <a:cubicBezTo>
                    <a:pt x="64308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8"/>
                    <a:pt x="0" y="69520"/>
                  </a:cubicBezTo>
                  <a:cubicBezTo>
                    <a:pt x="0" y="74731"/>
                    <a:pt x="4225" y="78957"/>
                    <a:pt x="9437" y="78957"/>
                  </a:cubicBezTo>
                  <a:lnTo>
                    <a:pt x="60082" y="78957"/>
                  </a:lnTo>
                  <a:lnTo>
                    <a:pt x="60082" y="129602"/>
                  </a:lnTo>
                  <a:cubicBezTo>
                    <a:pt x="60082" y="134814"/>
                    <a:pt x="64308" y="139039"/>
                    <a:pt x="69520" y="139039"/>
                  </a:cubicBezTo>
                  <a:cubicBezTo>
                    <a:pt x="74731" y="139039"/>
                    <a:pt x="78957" y="134814"/>
                    <a:pt x="78957" y="129602"/>
                  </a:cubicBezTo>
                  <a:lnTo>
                    <a:pt x="78957" y="78957"/>
                  </a:lnTo>
                  <a:lnTo>
                    <a:pt x="129602" y="78957"/>
                  </a:lnTo>
                  <a:cubicBezTo>
                    <a:pt x="134814" y="78957"/>
                    <a:pt x="139039" y="74731"/>
                    <a:pt x="139039" y="69520"/>
                  </a:cubicBezTo>
                  <a:cubicBezTo>
                    <a:pt x="139039" y="64308"/>
                    <a:pt x="134814" y="60082"/>
                    <a:pt x="129602" y="60082"/>
                  </a:cubicBezTo>
                  <a:close/>
                </a:path>
              </a:pathLst>
            </a:custGeom>
            <a:solidFill>
              <a:schemeClr val="accent2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" name="Footer Placeholder 8">
            <a:extLst>
              <a:ext uri="{FF2B5EF4-FFF2-40B4-BE49-F238E27FC236}">
                <a16:creationId xmlns:a16="http://schemas.microsoft.com/office/drawing/2014/main" id="{5189CAD3-7011-6481-11F8-05B5CB106F0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1280160" y="6356350"/>
            <a:ext cx="4114800" cy="365125"/>
          </a:xfrm>
        </p:spPr>
        <p:txBody>
          <a:bodyPr lIns="0" rIns="91440"/>
          <a:lstStyle>
            <a:lvl1pPr algn="l">
              <a:defRPr/>
            </a:lvl1pPr>
          </a:lstStyle>
          <a:p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B7CB27F-7A56-A747-A4D6-5627C2463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7111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+ Subtitle slid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0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80159" y="3383280"/>
            <a:ext cx="10302240" cy="1852046"/>
          </a:xfrm>
        </p:spPr>
        <p:txBody>
          <a:bodyPr lIns="0" tIns="274320" rIns="0" bIns="0" anchor="t" anchorCtr="0"/>
          <a:lstStyle>
            <a:lvl1pPr algn="l">
              <a:lnSpc>
                <a:spcPts val="5400"/>
              </a:lnSpc>
              <a:defRPr sz="5400" b="1" i="0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280158" y="2966886"/>
            <a:ext cx="10302237" cy="397191"/>
          </a:xfrm>
        </p:spPr>
        <p:txBody>
          <a:bodyPr lIns="0" tIns="0" rIns="0" bIns="0" anchor="b" anchorCtr="0"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2749162-63A5-5BF9-895E-B0577A6C4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97692" y="620298"/>
            <a:ext cx="465456" cy="581432"/>
            <a:chOff x="7843462" y="2744546"/>
            <a:chExt cx="465456" cy="581432"/>
          </a:xfrm>
        </p:grpSpPr>
        <p:sp>
          <p:nvSpPr>
            <p:cNvPr id="19" name="Graphic 12">
              <a:extLst>
                <a:ext uri="{FF2B5EF4-FFF2-40B4-BE49-F238E27FC236}">
                  <a16:creationId xmlns:a16="http://schemas.microsoft.com/office/drawing/2014/main" id="{818B4386-1FCF-4ACE-BE25-AF9CC5E2256F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Graphic 13">
              <a:extLst>
                <a:ext uri="{FF2B5EF4-FFF2-40B4-BE49-F238E27FC236}">
                  <a16:creationId xmlns:a16="http://schemas.microsoft.com/office/drawing/2014/main" id="{19319560-50ED-4963-A2CF-74663239D426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Graphic 15">
              <a:extLst>
                <a:ext uri="{FF2B5EF4-FFF2-40B4-BE49-F238E27FC236}">
                  <a16:creationId xmlns:a16="http://schemas.microsoft.com/office/drawing/2014/main" id="{E5ABBDAD-943D-48F3-9C80-B29C48966C79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7912362-D30D-7B0B-BA94-0993B1EBC4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280160" y="0"/>
            <a:ext cx="0" cy="2775857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7644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80160" y="685800"/>
            <a:ext cx="9137012" cy="1280160"/>
          </a:xfrm>
        </p:spPr>
        <p:txBody>
          <a:bodyPr lIns="0" tIns="0" rIns="0" bIns="0"/>
          <a:lstStyle>
            <a:lvl1pPr>
              <a:defRPr sz="4000" b="1" cap="all" spc="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0F91A5DB-A2CA-1D70-9A06-3869A288C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280160" y="2327440"/>
            <a:ext cx="4846320" cy="4040574"/>
          </a:xfrm>
        </p:spPr>
        <p:txBody>
          <a:bodyPr lIns="0" tIns="0" rIns="0" bIns="0">
            <a:normAutofit/>
          </a:bodyPr>
          <a:lstStyle>
            <a:lvl1pPr marL="0" indent="0">
              <a:spcAft>
                <a:spcPts val="0"/>
              </a:spcAft>
              <a:buNone/>
              <a:defRPr sz="1800"/>
            </a:lvl1pPr>
            <a:lvl2pPr marL="228600">
              <a:spcBef>
                <a:spcPts val="1200"/>
              </a:spcBef>
              <a:defRPr sz="1800"/>
            </a:lvl2pPr>
            <a:lvl3pPr marL="685800">
              <a:spcBef>
                <a:spcPts val="1200"/>
              </a:spcBef>
              <a:defRPr sz="1800"/>
            </a:lvl3pPr>
            <a:lvl4pPr marL="1143000">
              <a:spcBef>
                <a:spcPts val="1200"/>
              </a:spcBef>
              <a:defRPr sz="1800"/>
            </a:lvl4pPr>
            <a:lvl5pPr marL="1600200">
              <a:spcBef>
                <a:spcPts val="12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723402" y="2327441"/>
            <a:ext cx="4846320" cy="4040574"/>
          </a:xfrm>
        </p:spPr>
        <p:txBody>
          <a:bodyPr lIns="0" tIns="0" rIns="0" bIns="0">
            <a:normAutofit/>
          </a:bodyPr>
          <a:lstStyle>
            <a:lvl1pPr marL="0" indent="0">
              <a:spcAft>
                <a:spcPts val="0"/>
              </a:spcAft>
              <a:buNone/>
              <a:defRPr sz="1800"/>
            </a:lvl1pPr>
            <a:lvl2pPr marL="228600">
              <a:spcBef>
                <a:spcPts val="1200"/>
              </a:spcBef>
              <a:defRPr sz="1800"/>
            </a:lvl2pPr>
            <a:lvl3pPr marL="685800">
              <a:spcBef>
                <a:spcPts val="1200"/>
              </a:spcBef>
              <a:defRPr sz="1800"/>
            </a:lvl3pPr>
            <a:lvl4pPr marL="1143000">
              <a:spcBef>
                <a:spcPts val="1200"/>
              </a:spcBef>
              <a:defRPr sz="1800"/>
            </a:lvl4pPr>
            <a:lvl5pPr marL="1600200">
              <a:spcBef>
                <a:spcPts val="12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6D6A69CF-70D6-AB12-CD8B-FD75B7EE1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595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EFE408-BFE1-16DC-F7C6-47F55C171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412992" y="0"/>
            <a:ext cx="5779008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4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5572" y="685800"/>
            <a:ext cx="4754880" cy="5670550"/>
          </a:xfrm>
        </p:spPr>
        <p:txBody>
          <a:bodyPr lIns="0" tIns="0" rIns="0" bIns="0" anchor="ctr" anchorCtr="0"/>
          <a:lstStyle>
            <a:lvl1pPr algn="l">
              <a:defRPr sz="4000" b="1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4C0ED5DD-6381-0FFD-7B45-D21179A39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Content Placeholder 5">
            <a:extLst>
              <a:ext uri="{FF2B5EF4-FFF2-40B4-BE49-F238E27FC236}">
                <a16:creationId xmlns:a16="http://schemas.microsoft.com/office/drawing/2014/main" id="{F042E432-AE48-385B-DEA1-32129394CE76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1279526" y="1533524"/>
            <a:ext cx="4663440" cy="1895475"/>
          </a:xfrm>
        </p:spPr>
        <p:txBody>
          <a:bodyPr lIns="0" tIns="0" rIns="0" bIns="0" anchor="t" anchorCtr="0">
            <a:noAutofit/>
          </a:bodyPr>
          <a:lstStyle>
            <a:lvl1pPr marL="342900" indent="-512064">
              <a:spcBef>
                <a:spcPts val="1000"/>
              </a:spcBef>
              <a:buFont typeface="+mj-lt"/>
              <a:buAutoNum type="arabicPeriod"/>
              <a:defRPr sz="1800"/>
            </a:lvl1pPr>
            <a:lvl2pPr marL="1028700" indent="-342900">
              <a:spcBef>
                <a:spcPts val="1200"/>
              </a:spcBef>
              <a:buFont typeface="+mj-lt"/>
              <a:buAutoNum type="alphaLcPeriod"/>
              <a:defRPr sz="1800"/>
            </a:lvl2pPr>
            <a:lvl3pPr marL="1257300" indent="-342900">
              <a:spcBef>
                <a:spcPts val="1200"/>
              </a:spcBef>
              <a:buFont typeface="+mj-lt"/>
              <a:buAutoNum type="arabicParenR"/>
              <a:defRPr sz="1800"/>
            </a:lvl3pPr>
            <a:lvl4pPr marL="1714500" indent="-342900">
              <a:spcBef>
                <a:spcPts val="1200"/>
              </a:spcBef>
              <a:buFont typeface="+mj-lt"/>
              <a:buAutoNum type="alphaLcParenR"/>
              <a:defRPr sz="1800"/>
            </a:lvl4pPr>
            <a:lvl5pPr marL="2228850" indent="-400050">
              <a:spcBef>
                <a:spcPts val="1200"/>
              </a:spcBef>
              <a:buFont typeface="+mj-lt"/>
              <a:buAutoNum type="romanLcPeriod"/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DF111B2E-0535-57E2-FE92-620F9307A956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280160" y="3482974"/>
            <a:ext cx="4663440" cy="1190033"/>
          </a:xfrm>
        </p:spPr>
        <p:txBody>
          <a:bodyPr lIns="0" tIns="0" rIns="0" bIns="0" anchor="t" anchorCtr="0">
            <a:no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spcBef>
                <a:spcPts val="1200"/>
              </a:spcBef>
              <a:buNone/>
              <a:defRPr sz="1600"/>
            </a:lvl2pPr>
            <a:lvl3pPr marL="914400" indent="0">
              <a:spcBef>
                <a:spcPts val="1200"/>
              </a:spcBef>
              <a:buNone/>
              <a:defRPr sz="1400"/>
            </a:lvl3pPr>
            <a:lvl4pPr marL="1371600" indent="0">
              <a:spcBef>
                <a:spcPts val="1200"/>
              </a:spcBef>
              <a:buNone/>
              <a:defRPr sz="1200"/>
            </a:lvl4pPr>
            <a:lvl5pPr marL="1828800" indent="0">
              <a:spcBef>
                <a:spcPts val="1200"/>
              </a:spcBef>
              <a:buNone/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1280160" y="4692058"/>
            <a:ext cx="4663440" cy="1584918"/>
          </a:xfrm>
        </p:spPr>
        <p:txBody>
          <a:bodyPr lIns="0" tIns="0" rIns="0" bIns="0" anchor="t" anchorCtr="0">
            <a:noAutofit/>
          </a:bodyPr>
          <a:lstStyle>
            <a:lvl1pPr>
              <a:spcBef>
                <a:spcPts val="1200"/>
              </a:spcBef>
              <a:defRPr sz="1800"/>
            </a:lvl1pPr>
            <a:lvl2pPr>
              <a:spcBef>
                <a:spcPts val="1200"/>
              </a:spcBef>
              <a:defRPr sz="1600"/>
            </a:lvl2pPr>
            <a:lvl3pPr>
              <a:spcBef>
                <a:spcPts val="1200"/>
              </a:spcBef>
              <a:defRPr sz="1400"/>
            </a:lvl3pPr>
            <a:lvl4pPr>
              <a:spcBef>
                <a:spcPts val="1200"/>
              </a:spcBef>
              <a:defRPr sz="1200"/>
            </a:lvl4pPr>
            <a:lvl5pPr>
              <a:spcBef>
                <a:spcPts val="1200"/>
              </a:spcBef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34C23E1A-9E5E-DA12-8E11-83F486766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356350"/>
            <a:ext cx="4114800" cy="365125"/>
          </a:xfrm>
        </p:spPr>
        <p:txBody>
          <a:bodyPr lIns="0" rIns="91440"/>
          <a:lstStyle>
            <a:lvl1pPr algn="l">
              <a:defRPr/>
            </a:lvl1pPr>
          </a:lstStyle>
          <a:p>
            <a:endParaRPr lang="en-US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3FE6E42-6A8F-C459-87EE-E2A5BAFA85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9320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160" y="301752"/>
            <a:ext cx="4663438" cy="2441448"/>
          </a:xfrm>
        </p:spPr>
        <p:txBody>
          <a:bodyPr lIns="0" tIns="0" rIns="0" bIns="0" anchor="ctr" anchorCtr="0"/>
          <a:lstStyle>
            <a:lvl1pPr algn="l">
              <a:lnSpc>
                <a:spcPts val="4000"/>
              </a:lnSpc>
              <a:spcBef>
                <a:spcPts val="1000"/>
              </a:spcBef>
              <a:defRPr sz="4000" b="1" i="0" cap="all" spc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632" y="726630"/>
            <a:ext cx="520991" cy="517379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9FB40175-FA51-DA14-A5B2-CD06DE6ECC3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280161" y="2777067"/>
            <a:ext cx="4663440" cy="3550581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10000"/>
              </a:lnSpc>
              <a:buNone/>
              <a:defRPr sz="1800"/>
            </a:lvl1pPr>
            <a:lvl2pPr marL="228600">
              <a:lnSpc>
                <a:spcPct val="110000"/>
              </a:lnSpc>
              <a:defRPr sz="1600"/>
            </a:lvl2pPr>
            <a:lvl3pPr marL="457200">
              <a:lnSpc>
                <a:spcPct val="110000"/>
              </a:lnSpc>
              <a:defRPr sz="1400"/>
            </a:lvl3pPr>
            <a:lvl4pPr marL="685800">
              <a:lnSpc>
                <a:spcPct val="110000"/>
              </a:lnSpc>
              <a:defRPr sz="1200"/>
            </a:lvl4pPr>
            <a:lvl5pPr marL="914400">
              <a:lnSpc>
                <a:spcPct val="110000"/>
              </a:lnSpc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412089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695553" y="301752"/>
            <a:ext cx="5221224" cy="6263640"/>
          </a:xfrm>
        </p:spPr>
        <p:txBody>
          <a:bodyPr tIns="914400" anchor="t" anchorCtr="0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0" name="Footer Placeholder 8">
            <a:extLst>
              <a:ext uri="{FF2B5EF4-FFF2-40B4-BE49-F238E27FC236}">
                <a16:creationId xmlns:a16="http://schemas.microsoft.com/office/drawing/2014/main" id="{7A4AE671-C203-0370-2888-FC8F7D444D1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1280160" y="6356350"/>
            <a:ext cx="4434825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792BFA8-57AD-0B5C-2534-1E862B58D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5127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6807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5394" y="1"/>
            <a:ext cx="9918405" cy="164623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35394" y="1825625"/>
            <a:ext cx="991840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86121" y="726630"/>
            <a:ext cx="520991" cy="517379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ctr">
              <a:defRPr sz="1800" b="1" i="0" cap="all" spc="100" baseline="0"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EF1C86-6A9C-D287-D381-5634A69BF1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435394" y="6356350"/>
            <a:ext cx="2743200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1B8477-3F24-EDCB-C8AC-8433636391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38999" y="6356350"/>
            <a:ext cx="4114800" cy="365125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7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17" r:id="rId2"/>
    <p:sldLayoutId id="2147483728" r:id="rId3"/>
    <p:sldLayoutId id="2147483729" r:id="rId4"/>
    <p:sldLayoutId id="2147483710" r:id="rId5"/>
    <p:sldLayoutId id="2147483727" r:id="rId6"/>
    <p:sldLayoutId id="2147483701" r:id="rId7"/>
    <p:sldLayoutId id="2147483721" r:id="rId8"/>
    <p:sldLayoutId id="2147483720" r:id="rId9"/>
    <p:sldLayoutId id="2147483730" r:id="rId10"/>
    <p:sldLayoutId id="2147483722" r:id="rId11"/>
    <p:sldLayoutId id="2147483698" r:id="rId12"/>
    <p:sldLayoutId id="2147483732" r:id="rId13"/>
    <p:sldLayoutId id="2147483702" r:id="rId14"/>
    <p:sldLayoutId id="2147483703" r:id="rId15"/>
  </p:sldLayoutIdLst>
  <p:hf sldNum="0" hdr="0" ftr="0"/>
  <p:txStyles>
    <p:titleStyle>
      <a:lvl1pPr algn="l" defTabSz="914400" rtl="0" eaLnBrk="1" latinLnBrk="0" hangingPunct="1">
        <a:lnSpc>
          <a:spcPts val="4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.png"/><Relationship Id="rId5" Type="http://schemas.openxmlformats.org/officeDocument/2006/relationships/hyperlink" Target="https://github.com/yasenstar/PowerBI_Tutorial" TargetMode="Externa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9.png"/><Relationship Id="rId4" Type="http://schemas.openxmlformats.org/officeDocument/2006/relationships/hyperlink" Target="https://github.com/yasenstar/PowerBI_Tutoria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BADC82F-D911-CBE6-4354-4C4F50E186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8275" y="414337"/>
            <a:ext cx="9315450" cy="602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403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7F6DAAA-FCE0-654C-5217-9F110F5FA8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3987" y="385762"/>
            <a:ext cx="9344025" cy="608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98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D270F40-3164-DAF4-0B0E-3EDE48495A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8030" y="479204"/>
            <a:ext cx="6335940" cy="6080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275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0CAFD73-E11B-F840-4A9D-3301CE4C50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054" y="1083990"/>
            <a:ext cx="5874734" cy="503788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4D03C02-7C5F-FCD6-ED16-BEA0FE6D88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6172" y="3500232"/>
            <a:ext cx="4676775" cy="29908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5950B14-03FB-D0FA-3FF2-604DCE0615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0502" y="537883"/>
            <a:ext cx="3334065" cy="331999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676600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B7163987-0866-FC21-AC97-B97A7DFF892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8310" y="852861"/>
            <a:ext cx="6937883" cy="560250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E8733A4-47D3-DBFD-C44B-27DD1982D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9827" y="323765"/>
            <a:ext cx="6772881" cy="793260"/>
          </a:xfrm>
        </p:spPr>
        <p:txBody>
          <a:bodyPr anchor="ctr"/>
          <a:lstStyle/>
          <a:p>
            <a:pPr algn="l"/>
            <a:r>
              <a:rPr lang="en-US" dirty="0"/>
              <a:t>Power BI Tutorial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19E6F6-6E82-E347-FB35-362C956AAF85}"/>
              </a:ext>
            </a:extLst>
          </p:cNvPr>
          <p:cNvSpPr txBox="1"/>
          <p:nvPr/>
        </p:nvSpPr>
        <p:spPr>
          <a:xfrm>
            <a:off x="9737656" y="212563"/>
            <a:ext cx="2089033" cy="101566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6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2">
                    <a:lumMod val="50000"/>
                    <a:lumOff val="5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Goudy Stout" panose="0202090407030B020401" pitchFamily="18" charset="0"/>
              </a:rPr>
              <a:t>000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4C8FB3B-F6EC-73EC-1F2A-D9CBFA2077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12" y="30114"/>
            <a:ext cx="1386414" cy="138056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4561B3A-8402-1759-F640-AF478F2406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4469" y="3804349"/>
            <a:ext cx="6937883" cy="21863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918C3D4-9A38-0E93-BDC4-25F2D64A16FE}"/>
              </a:ext>
            </a:extLst>
          </p:cNvPr>
          <p:cNvSpPr txBox="1"/>
          <p:nvPr/>
        </p:nvSpPr>
        <p:spPr>
          <a:xfrm>
            <a:off x="7911091" y="1726011"/>
            <a:ext cx="3951723" cy="156966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2">
                    <a:lumMod val="50000"/>
                    <a:lumOff val="5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Goudy Stout" panose="0202090407030B020401" pitchFamily="18" charset="0"/>
              </a:rPr>
              <a:t>Opening</a:t>
            </a:r>
          </a:p>
          <a:p>
            <a:pPr algn="ctr"/>
            <a:r>
              <a:rPr lang="en-US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2">
                    <a:lumMod val="50000"/>
                    <a:lumOff val="5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Goudy Stout" panose="0202090407030B020401" pitchFamily="18" charset="0"/>
              </a:rPr>
              <a:t>&amp;</a:t>
            </a:r>
          </a:p>
          <a:p>
            <a:pPr algn="ctr"/>
            <a:r>
              <a:rPr lang="en-US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2">
                    <a:lumMod val="50000"/>
                    <a:lumOff val="5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Goudy Stout" panose="0202090407030B020401" pitchFamily="18" charset="0"/>
              </a:rPr>
              <a:t>Welcome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0020B5F-DF2B-C741-4C5C-111A62BDC4E4}"/>
              </a:ext>
            </a:extLst>
          </p:cNvPr>
          <p:cNvSpPr txBox="1"/>
          <p:nvPr/>
        </p:nvSpPr>
        <p:spPr>
          <a:xfrm>
            <a:off x="2448951" y="6488487"/>
            <a:ext cx="71638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/>
              <a:t>Repository: </a:t>
            </a:r>
            <a:r>
              <a:rPr lang="en-US" b="1">
                <a:hlinkClick r:id="rId5"/>
              </a:rPr>
              <a:t>https://github.com/yasenstar/PowerBI_Tutorial</a:t>
            </a:r>
            <a:endParaRPr lang="en-US" b="1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2760364-54A8-5426-5103-040DED6587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5745" y="1982722"/>
            <a:ext cx="2474437" cy="309592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5067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B7163987-0866-FC21-AC97-B97A7DFF892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8310" y="852861"/>
            <a:ext cx="6937883" cy="560250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E8733A4-47D3-DBFD-C44B-27DD1982D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9827" y="323765"/>
            <a:ext cx="6772881" cy="793260"/>
          </a:xfrm>
        </p:spPr>
        <p:txBody>
          <a:bodyPr anchor="ctr"/>
          <a:lstStyle/>
          <a:p>
            <a:pPr algn="l"/>
            <a:r>
              <a:rPr lang="en-US" dirty="0"/>
              <a:t>Power BI Tutorial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1CD235-BE86-A03B-9C1C-C4E733A5453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467600" y="2595506"/>
            <a:ext cx="4290390" cy="3017520"/>
          </a:xfrm>
        </p:spPr>
        <p:txBody>
          <a:bodyPr>
            <a:normAutofit/>
          </a:bodyPr>
          <a:lstStyle/>
          <a:p>
            <a:r>
              <a:rPr lang="en-US" sz="3600" dirty="0"/>
              <a:t>Part 0 Introduction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19E6F6-6E82-E347-FB35-362C956AAF85}"/>
              </a:ext>
            </a:extLst>
          </p:cNvPr>
          <p:cNvSpPr txBox="1"/>
          <p:nvPr/>
        </p:nvSpPr>
        <p:spPr>
          <a:xfrm>
            <a:off x="9737656" y="212563"/>
            <a:ext cx="2089033" cy="101566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6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2">
                    <a:lumMod val="50000"/>
                    <a:lumOff val="5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Goudy Stout" panose="0202090407030B020401" pitchFamily="18" charset="0"/>
              </a:rPr>
              <a:t>001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4C8FB3B-F6EC-73EC-1F2A-D9CBFA2077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12" y="30114"/>
            <a:ext cx="1386414" cy="138056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0020B5F-DF2B-C741-4C5C-111A62BDC4E4}"/>
              </a:ext>
            </a:extLst>
          </p:cNvPr>
          <p:cNvSpPr txBox="1"/>
          <p:nvPr/>
        </p:nvSpPr>
        <p:spPr>
          <a:xfrm>
            <a:off x="2448951" y="6488487"/>
            <a:ext cx="71638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/>
              <a:t>Repository: </a:t>
            </a:r>
            <a:r>
              <a:rPr lang="en-US" b="1">
                <a:hlinkClick r:id="rId4"/>
              </a:rPr>
              <a:t>https://github.com/yasenstar/PowerBI_Tutorial</a:t>
            </a:r>
            <a:endParaRPr lang="en-US" b="1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2760364-54A8-5426-5103-040DED6587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745" y="1982722"/>
            <a:ext cx="2474437" cy="309592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14418906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VTI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axy presentation_Win32_SL_V16" id="{36B34AD0-AFC2-468E-8620-6CFD159B149F}" vid="{ACCF8893-1A0E-437D-A612-1659D305EA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0E87F72-70BF-43BC-A0D4-53665DC1267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FABD9919-8F5A-4B99-83E1-E90FE1DCF2E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2D646E0-DCC8-4209-B539-AA58186B682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{99CC9ED3-4357-4D1D-BB82-E357E6C37734}tf89338750_win32</Template>
  <TotalTime>613</TotalTime>
  <Words>41</Words>
  <Application>Microsoft Office PowerPoint</Application>
  <PresentationFormat>Widescreen</PresentationFormat>
  <Paragraphs>11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Goudy Stout</vt:lpstr>
      <vt:lpstr>Univers</vt:lpstr>
      <vt:lpstr>GradientVTI</vt:lpstr>
      <vt:lpstr>PowerPoint Presentation</vt:lpstr>
      <vt:lpstr>PowerPoint Presentation</vt:lpstr>
      <vt:lpstr>PowerPoint Presentation</vt:lpstr>
      <vt:lpstr>PowerPoint Presentation</vt:lpstr>
      <vt:lpstr>Power BI Tutorial</vt:lpstr>
      <vt:lpstr>Power BI Tutorial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Zhao Xiaoqi</dc:creator>
  <cp:lastModifiedBy>Zhao Xiaoqi</cp:lastModifiedBy>
  <cp:revision>9</cp:revision>
  <dcterms:created xsi:type="dcterms:W3CDTF">2024-09-22T02:05:08Z</dcterms:created>
  <dcterms:modified xsi:type="dcterms:W3CDTF">2024-09-22T12:19:29Z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SIP_Label_19540963-e559-4020-8a90-fe8a502c2801_Enabled">
    <vt:lpwstr>true</vt:lpwstr>
  </property>
  <property fmtid="{D5CDD505-2E9C-101B-9397-08002B2CF9AE}" pid="4" name="MSIP_Label_19540963-e559-4020-8a90-fe8a502c2801_SetDate">
    <vt:lpwstr>2024-09-22T02:05:48Z</vt:lpwstr>
  </property>
  <property fmtid="{D5CDD505-2E9C-101B-9397-08002B2CF9AE}" pid="5" name="MSIP_Label_19540963-e559-4020-8a90-fe8a502c2801_Method">
    <vt:lpwstr>Standard</vt:lpwstr>
  </property>
  <property fmtid="{D5CDD505-2E9C-101B-9397-08002B2CF9AE}" pid="6" name="MSIP_Label_19540963-e559-4020-8a90-fe8a502c2801_Name">
    <vt:lpwstr>19540963-e559-4020-8a90-fe8a502c2801</vt:lpwstr>
  </property>
  <property fmtid="{D5CDD505-2E9C-101B-9397-08002B2CF9AE}" pid="7" name="MSIP_Label_19540963-e559-4020-8a90-fe8a502c2801_SiteId">
    <vt:lpwstr>f25493ae-1c98-41d7-8a33-0be75f5fe603</vt:lpwstr>
  </property>
  <property fmtid="{D5CDD505-2E9C-101B-9397-08002B2CF9AE}" pid="8" name="MSIP_Label_19540963-e559-4020-8a90-fe8a502c2801_ActionId">
    <vt:lpwstr>e005241f-966e-49d2-9bdc-499c8b33a11b</vt:lpwstr>
  </property>
  <property fmtid="{D5CDD505-2E9C-101B-9397-08002B2CF9AE}" pid="9" name="MSIP_Label_19540963-e559-4020-8a90-fe8a502c2801_ContentBits">
    <vt:lpwstr>0</vt:lpwstr>
  </property>
</Properties>
</file>