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1"/>
  </p:notesMasterIdLst>
  <p:handoutMasterIdLst>
    <p:handoutMasterId r:id="rId12"/>
  </p:handoutMasterIdLst>
  <p:sldIdLst>
    <p:sldId id="334" r:id="rId5"/>
    <p:sldId id="335" r:id="rId6"/>
    <p:sldId id="336" r:id="rId7"/>
    <p:sldId id="337" r:id="rId8"/>
    <p:sldId id="338" r:id="rId9"/>
    <p:sldId id="33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S PowerBI Certification" id="{0C29F902-B667-4FD1-BBE1-55ACBEDE2956}">
          <p14:sldIdLst>
            <p14:sldId id="334"/>
            <p14:sldId id="335"/>
            <p14:sldId id="336"/>
          </p14:sldIdLst>
        </p14:section>
        <p14:section name="Udemy Course Covers" id="{D7DED217-FC2A-4C9E-A35B-9204E76CE79F}">
          <p14:sldIdLst>
            <p14:sldId id="337"/>
            <p14:sldId id="338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84967" autoAdjust="0"/>
  </p:normalViewPr>
  <p:slideViewPr>
    <p:cSldViewPr snapToGrid="0">
      <p:cViewPr varScale="1">
        <p:scale>
          <a:sx n="107" d="100"/>
          <a:sy n="107" d="100"/>
        </p:scale>
        <p:origin x="612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hyperlink" Target="https://github.com/yasenstar/PowerBI_Tutorial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PowerBI_Tutoria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BADC82F-D911-CBE6-4354-4C4F50E18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75" y="414337"/>
            <a:ext cx="931545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F6DAAA-FCE0-654C-5217-9F110F5FA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385762"/>
            <a:ext cx="934402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8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270F40-3164-DAF4-0B0E-3EDE48495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030" y="479204"/>
            <a:ext cx="6335940" cy="608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7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CAFD73-E11B-F840-4A9D-3301CE4C5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54" y="1083990"/>
            <a:ext cx="5874734" cy="50378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D03C02-7C5F-FCD6-ED16-BEA0FE6D8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172" y="3500232"/>
            <a:ext cx="4676775" cy="2990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950B14-03FB-D0FA-3FF2-604DCE061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502" y="537883"/>
            <a:ext cx="3334065" cy="33199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7660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7163987-0866-FC21-AC97-B97A7DFF89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310" y="852861"/>
            <a:ext cx="6937883" cy="56025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8733A4-47D3-DBFD-C44B-27DD1982D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827" y="323765"/>
            <a:ext cx="6772881" cy="793260"/>
          </a:xfrm>
        </p:spPr>
        <p:txBody>
          <a:bodyPr anchor="ctr"/>
          <a:lstStyle/>
          <a:p>
            <a:pPr algn="l"/>
            <a:r>
              <a:rPr lang="en-US" dirty="0"/>
              <a:t>Power BI Tutorial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19E6F6-6E82-E347-FB35-362C956AAF85}"/>
              </a:ext>
            </a:extLst>
          </p:cNvPr>
          <p:cNvSpPr txBox="1"/>
          <p:nvPr/>
        </p:nvSpPr>
        <p:spPr>
          <a:xfrm>
            <a:off x="9737656" y="212563"/>
            <a:ext cx="2089033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oudy Stout" panose="0202090407030B020401" pitchFamily="18" charset="0"/>
              </a:rPr>
              <a:t>000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C8FB3B-F6EC-73EC-1F2A-D9CBFA207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2" y="30114"/>
            <a:ext cx="1386414" cy="13805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561B3A-8402-1759-F640-AF478F240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469" y="3804349"/>
            <a:ext cx="6937883" cy="2186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18C3D4-9A38-0E93-BDC4-25F2D64A16FE}"/>
              </a:ext>
            </a:extLst>
          </p:cNvPr>
          <p:cNvSpPr txBox="1"/>
          <p:nvPr/>
        </p:nvSpPr>
        <p:spPr>
          <a:xfrm>
            <a:off x="7911091" y="1726011"/>
            <a:ext cx="3951723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oudy Stout" panose="0202090407030B020401" pitchFamily="18" charset="0"/>
              </a:rPr>
              <a:t>Opening</a:t>
            </a:r>
          </a:p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oudy Stout" panose="0202090407030B020401" pitchFamily="18" charset="0"/>
              </a:rPr>
              <a:t>&amp;</a:t>
            </a:r>
          </a:p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oudy Stout" panose="0202090407030B020401" pitchFamily="18" charset="0"/>
              </a:rPr>
              <a:t>Welcome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020B5F-DF2B-C741-4C5C-111A62BDC4E4}"/>
              </a:ext>
            </a:extLst>
          </p:cNvPr>
          <p:cNvSpPr txBox="1"/>
          <p:nvPr/>
        </p:nvSpPr>
        <p:spPr>
          <a:xfrm>
            <a:off x="2448951" y="6488487"/>
            <a:ext cx="7163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Repository: </a:t>
            </a:r>
            <a:r>
              <a:rPr lang="en-US" b="1">
                <a:hlinkClick r:id="rId5"/>
              </a:rPr>
              <a:t>https://github.com/yasenstar/PowerBI_Tutorial</a:t>
            </a:r>
            <a:endParaRPr lang="en-US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760364-54A8-5426-5103-040DED6587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745" y="1982722"/>
            <a:ext cx="2474437" cy="30959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06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33A4-47D3-DBFD-C44B-27DD1982D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827" y="323765"/>
            <a:ext cx="6772881" cy="793260"/>
          </a:xfrm>
        </p:spPr>
        <p:txBody>
          <a:bodyPr anchor="ctr"/>
          <a:lstStyle/>
          <a:p>
            <a:pPr algn="l"/>
            <a:r>
              <a:rPr lang="en-US" dirty="0"/>
              <a:t>Power BI Tutorial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CD235-BE86-A03B-9C1C-C4E733A545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31068" y="2595506"/>
            <a:ext cx="3926922" cy="3017520"/>
          </a:xfrm>
        </p:spPr>
        <p:txBody>
          <a:bodyPr>
            <a:normAutofit/>
          </a:bodyPr>
          <a:lstStyle/>
          <a:p>
            <a:r>
              <a:rPr lang="en-US" sz="3600" dirty="0"/>
              <a:t>Part 0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19E6F6-6E82-E347-FB35-362C956AAF85}"/>
              </a:ext>
            </a:extLst>
          </p:cNvPr>
          <p:cNvSpPr txBox="1"/>
          <p:nvPr/>
        </p:nvSpPr>
        <p:spPr>
          <a:xfrm>
            <a:off x="9737656" y="212563"/>
            <a:ext cx="2089033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oudy Stout" panose="0202090407030B020401" pitchFamily="18" charset="0"/>
              </a:rPr>
              <a:t>001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C8FB3B-F6EC-73EC-1F2A-D9CBFA207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2" y="30114"/>
            <a:ext cx="1386414" cy="13805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020B5F-DF2B-C741-4C5C-111A62BDC4E4}"/>
              </a:ext>
            </a:extLst>
          </p:cNvPr>
          <p:cNvSpPr txBox="1"/>
          <p:nvPr/>
        </p:nvSpPr>
        <p:spPr>
          <a:xfrm>
            <a:off x="2448951" y="6488487"/>
            <a:ext cx="7163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Repository: </a:t>
            </a:r>
            <a:r>
              <a:rPr lang="en-US" b="1">
                <a:hlinkClick r:id="rId3"/>
              </a:rPr>
              <a:t>https://github.com/yasenstar/PowerBI_Tutorial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61A236-B453-6629-068D-F2464F98033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5F5DC"/>
              </a:clrFrom>
              <a:clrTo>
                <a:srgbClr val="F5F5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9826" y="875461"/>
            <a:ext cx="8842538" cy="56130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760364-54A8-5426-5103-040DED6587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9064" y="2073576"/>
            <a:ext cx="2474437" cy="30959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441890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{99CC9ED3-4357-4D1D-BB82-E357E6C37734}tf89338750_win32</Template>
  <TotalTime>657</TotalTime>
  <Words>41</Words>
  <Application>Microsoft Office PowerPoint</Application>
  <PresentationFormat>Widescreen</PresentationFormat>
  <Paragraphs>11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Goudy Stout</vt:lpstr>
      <vt:lpstr>Univers</vt:lpstr>
      <vt:lpstr>GradientVTI</vt:lpstr>
      <vt:lpstr>PowerPoint Presentation</vt:lpstr>
      <vt:lpstr>PowerPoint Presentation</vt:lpstr>
      <vt:lpstr>PowerPoint Presentation</vt:lpstr>
      <vt:lpstr>PowerPoint Presentation</vt:lpstr>
      <vt:lpstr>Power BI Tutorial</vt:lpstr>
      <vt:lpstr>Power BI 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Zhao Xiaoqi</dc:creator>
  <cp:lastModifiedBy>Zhao Xiaoqi</cp:lastModifiedBy>
  <cp:revision>11</cp:revision>
  <dcterms:created xsi:type="dcterms:W3CDTF">2024-09-22T02:05:08Z</dcterms:created>
  <dcterms:modified xsi:type="dcterms:W3CDTF">2024-09-22T13:03:33Z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2024-09-22T02:05:48Z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e005241f-966e-49d2-9bdc-499c8b33a11b</vt:lpwstr>
  </property>
  <property fmtid="{D5CDD505-2E9C-101B-9397-08002B2CF9AE}" pid="9" name="MSIP_Label_19540963-e559-4020-8a90-fe8a502c2801_ContentBits">
    <vt:lpwstr>0</vt:lpwstr>
  </property>
</Properties>
</file>