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34" r:id="rId5"/>
    <p:sldId id="335" r:id="rId6"/>
    <p:sldId id="336" r:id="rId7"/>
    <p:sldId id="337" r:id="rId8"/>
    <p:sldId id="3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S PowerBI Certification" id="{0C29F902-B667-4FD1-BBE1-55ACBEDE2956}">
          <p14:sldIdLst>
            <p14:sldId id="334"/>
            <p14:sldId id="335"/>
            <p14:sldId id="336"/>
          </p14:sldIdLst>
        </p14:section>
        <p14:section name="Udemy Course Covers" id="{D7DED217-FC2A-4C9E-A35B-9204E76CE79F}">
          <p14:sldIdLst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DC82F-D911-CBE6-4354-4C4F50E1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14337"/>
            <a:ext cx="9315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6DAAA-FCE0-654C-5217-9F110F5F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85762"/>
            <a:ext cx="9344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70F40-3164-DAF4-0B0E-3EDE4849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0" y="479204"/>
            <a:ext cx="6335940" cy="6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AFD73-E11B-F840-4A9D-3301CE4C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4" y="1083990"/>
            <a:ext cx="5874734" cy="503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03C02-7C5F-FCD6-ED16-BEA0FE6D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72" y="3500232"/>
            <a:ext cx="4676775" cy="2990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50B14-03FB-D0FA-3FF2-604DCE06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02" y="537883"/>
            <a:ext cx="3334065" cy="3319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66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33A4-47D3-DBFD-C44B-27DD1982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27" y="323765"/>
            <a:ext cx="6772881" cy="793260"/>
          </a:xfrm>
        </p:spPr>
        <p:txBody>
          <a:bodyPr anchor="ctr"/>
          <a:lstStyle/>
          <a:p>
            <a:pPr algn="l"/>
            <a:r>
              <a:rPr lang="en-US" dirty="0"/>
              <a:t>Power BI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D235-BE86-A03B-9C1C-C4E733A54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3127248"/>
            <a:ext cx="4290390" cy="3017520"/>
          </a:xfrm>
        </p:spPr>
        <p:txBody>
          <a:bodyPr>
            <a:normAutofit/>
          </a:bodyPr>
          <a:lstStyle/>
          <a:p>
            <a:r>
              <a:rPr lang="en-US" sz="3600" dirty="0"/>
              <a:t>Part 0 Introduction</a:t>
            </a:r>
          </a:p>
          <a:p>
            <a:r>
              <a:rPr lang="en-US" sz="3600" dirty="0"/>
              <a:t>[Opening]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E6F6-6E82-E347-FB35-362C956AAF85}"/>
              </a:ext>
            </a:extLst>
          </p:cNvPr>
          <p:cNvSpPr txBox="1"/>
          <p:nvPr/>
        </p:nvSpPr>
        <p:spPr>
          <a:xfrm>
            <a:off x="9737656" y="212563"/>
            <a:ext cx="208903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A0F99-6E46-A180-1DB2-9C965C17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748" y="1163971"/>
            <a:ext cx="6772881" cy="5663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8FB3B-F6EC-73EC-1F2A-D9CBFA20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30114"/>
            <a:ext cx="1386414" cy="1380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61B3A-8402-1759-F640-AF478F24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06" y="4459084"/>
            <a:ext cx="6937883" cy="218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251</TotalTime>
  <Words>11</Words>
  <Application>Microsoft Office PowerPoint</Application>
  <PresentationFormat>Widescreen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Stout</vt:lpstr>
      <vt:lpstr>Univers</vt:lpstr>
      <vt:lpstr>GradientVTI</vt:lpstr>
      <vt:lpstr>PowerPoint Presentation</vt:lpstr>
      <vt:lpstr>PowerPoint Presentation</vt:lpstr>
      <vt:lpstr>PowerPoint Presentation</vt:lpstr>
      <vt:lpstr>PowerPoint Presentation</vt:lpstr>
      <vt:lpstr>Power BI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6</cp:revision>
  <dcterms:created xsi:type="dcterms:W3CDTF">2024-09-22T02:05:08Z</dcterms:created>
  <dcterms:modified xsi:type="dcterms:W3CDTF">2024-09-22T06:17:29Z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2024-09-22T02:05:48Z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e005241f-966e-49d2-9bdc-499c8b33a11b</vt:lpwstr>
  </property>
  <property fmtid="{D5CDD505-2E9C-101B-9397-08002B2CF9AE}" pid="9" name="MSIP_Label_19540963-e559-4020-8a90-fe8a502c2801_ContentBits">
    <vt:lpwstr>0</vt:lpwstr>
  </property>
</Properties>
</file>