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 PowerBI Certification" id="{0C29F902-B667-4FD1-BBE1-55ACBEDE2956}">
          <p14:sldIdLst>
            <p14:sldId id="334"/>
            <p14:sldId id="335"/>
            <p14:sldId id="336"/>
          </p14:sldIdLst>
        </p14:section>
        <p14:section name="Udemy Course Covers" id="{D7DED217-FC2A-4C9E-A35B-9204E76CE79F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54" y="2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DC82F-D911-CBE6-4354-4C4F50E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4337"/>
            <a:ext cx="9315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6DAAA-FCE0-654C-5217-9F110F5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70F40-3164-DAF4-0B0E-3EDE4849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0" y="479204"/>
            <a:ext cx="633594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4E19-18D5-C66E-99E8-1860634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CD3A-902A-011D-8004-18BF87CF78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06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6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3</cp:revision>
  <dcterms:created xsi:type="dcterms:W3CDTF">2024-09-22T02:05:08Z</dcterms:created>
  <dcterms:modified xsi:type="dcterms:W3CDTF">2024-09-22T02:12:38Z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2024-09-22T02:05:48Z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e005241f-966e-49d2-9bdc-499c8b33a11b</vt:lpwstr>
  </property>
  <property fmtid="{D5CDD505-2E9C-101B-9397-08002B2CF9AE}" pid="9" name="MSIP_Label_19540963-e559-4020-8a90-fe8a502c2801_ContentBits">
    <vt:lpwstr>0</vt:lpwstr>
  </property>
</Properties>
</file>