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107" d="100"/>
          <a:sy n="107" d="100"/>
        </p:scale>
        <p:origin x="67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4536" y="4589805"/>
            <a:ext cx="7197726" cy="1300007"/>
          </a:xfrm>
        </p:spPr>
        <p:txBody>
          <a:bodyPr>
            <a:normAutofit/>
          </a:bodyPr>
          <a:lstStyle/>
          <a:p>
            <a:r>
              <a:rPr lang="en-US" b="1" dirty="0"/>
              <a:t>Processing </a:t>
            </a:r>
            <a:r>
              <a:rPr lang="zh-CN" altLang="en-US" b="1" dirty="0"/>
              <a:t>创意编程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4536" y="5953434"/>
            <a:ext cx="7197726" cy="39359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生成设计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|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数据可视化 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| 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声音可视化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488C2-52A2-F2E5-3778-3E0EAFEB2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12" y="711293"/>
            <a:ext cx="3729598" cy="46585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BDFB8D-55ED-9294-437E-03B84A4CEAC8}"/>
              </a:ext>
            </a:extLst>
          </p:cNvPr>
          <p:cNvSpPr txBox="1"/>
          <p:nvPr/>
        </p:nvSpPr>
        <p:spPr>
          <a:xfrm>
            <a:off x="10070978" y="0"/>
            <a:ext cx="1353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001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E58E50-5873-30CB-30E5-CD962BB04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281" y="1186711"/>
            <a:ext cx="4162425" cy="3610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13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Processing 创意编程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创意编程</dc:title>
  <dc:creator>Zhao Xiaoqi</dc:creator>
  <cp:lastModifiedBy>Zhao Xiaoqi</cp:lastModifiedBy>
  <cp:revision>1</cp:revision>
  <dcterms:created xsi:type="dcterms:W3CDTF">2024-01-09T01:10:54Z</dcterms:created>
  <dcterms:modified xsi:type="dcterms:W3CDTF">2024-01-09T01:38:54Z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2024-01-09T01:38:24Z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b09ef15c-7b06-4009-b619-3ac8c11288e2</vt:lpwstr>
  </property>
  <property fmtid="{D5CDD505-2E9C-101B-9397-08002B2CF9AE}" pid="9" name="MSIP_Label_19540963-e559-4020-8a90-fe8a502c2801_ContentBits">
    <vt:lpwstr>0</vt:lpwstr>
  </property>
</Properties>
</file>