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7197726" cy="39359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</TotalTime>
  <Words>24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Processing 创意编程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2</cp:revision>
  <dcterms:created xsi:type="dcterms:W3CDTF">2024-01-09T01:10:54Z</dcterms:created>
  <dcterms:modified xsi:type="dcterms:W3CDTF">2024-01-09T01:41:00Z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