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44" d="100"/>
          <a:sy n="44" d="100"/>
        </p:scale>
        <p:origin x="48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536" y="4589805"/>
            <a:ext cx="7197726" cy="1300007"/>
          </a:xfrm>
        </p:spPr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zh-CN" altLang="en-US" b="1" dirty="0"/>
              <a:t>创意编程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536" y="5953434"/>
            <a:ext cx="6347007" cy="3759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生成设计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数据可视化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声音可视化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488C2-52A2-F2E5-3778-3E0EAFEB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2" y="711293"/>
            <a:ext cx="3729598" cy="465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DFB8D-55ED-9294-437E-03B84A4CEAC8}"/>
              </a:ext>
            </a:extLst>
          </p:cNvPr>
          <p:cNvSpPr txBox="1"/>
          <p:nvPr/>
        </p:nvSpPr>
        <p:spPr>
          <a:xfrm>
            <a:off x="10070978" y="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8E50-5873-30CB-30E5-CD962BB0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86711"/>
            <a:ext cx="4162425" cy="361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762A8-DC4C-A43E-2C84-9549E3F47298}"/>
              </a:ext>
            </a:extLst>
          </p:cNvPr>
          <p:cNvSpPr txBox="1"/>
          <p:nvPr/>
        </p:nvSpPr>
        <p:spPr>
          <a:xfrm>
            <a:off x="629737" y="5929271"/>
            <a:ext cx="65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https://github.com/yasenstar/Processing_Programming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763878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Processing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zh-CN" altLang="en-US" sz="4800" dirty="0">
                <a:solidFill>
                  <a:srgbClr val="FFFFFF"/>
                </a:solidFill>
              </a:rPr>
              <a:t>编程机制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8" y="1066542"/>
            <a:ext cx="1611141" cy="201245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433294" y="91241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2DE49-400B-55E1-A1B7-B32D703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80" y="1172866"/>
            <a:ext cx="6090993" cy="456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71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第一段代码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199" y="306246"/>
            <a:ext cx="1742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003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F5147-C8E0-A152-44DB-A337E02A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99" y="1641526"/>
            <a:ext cx="4571410" cy="475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9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1927412"/>
            <a:ext cx="5109877" cy="699247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2635624"/>
            <a:ext cx="5109877" cy="600639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58325" y="3200400"/>
            <a:ext cx="5109877" cy="336503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3528253"/>
            <a:ext cx="5109877" cy="325291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3876591"/>
            <a:ext cx="5109877" cy="630095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536554" y="4463143"/>
            <a:ext cx="5109877" cy="650036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1114</TotalTime>
  <Words>152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Processing 创意编程</vt:lpstr>
      <vt:lpstr>Processing  编程机制</vt:lpstr>
      <vt:lpstr>Processing  第一段代码</vt:lpstr>
      <vt:lpstr>Processing  点 Point</vt:lpstr>
      <vt:lpstr>Processing  点 Point</vt:lpstr>
      <vt:lpstr>Processing  点 Point</vt:lpstr>
      <vt:lpstr>Processing  点 Point</vt:lpstr>
      <vt:lpstr>Processing  点 Point</vt:lpstr>
      <vt:lpstr>Processing  点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创意编程</dc:title>
  <dc:creator>Zhao Xiaoqi</dc:creator>
  <cp:lastModifiedBy>Zhao Xiaoqi</cp:lastModifiedBy>
  <cp:revision>12</cp:revision>
  <dcterms:created xsi:type="dcterms:W3CDTF">2024-01-09T01:10:54Z</dcterms:created>
  <dcterms:modified xsi:type="dcterms:W3CDTF">2024-01-09T20:12:39Z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2024-01-09T01:38:24Z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b09ef15c-7b06-4009-b619-3ac8c11288e2</vt:lpwstr>
  </property>
  <property fmtid="{D5CDD505-2E9C-101B-9397-08002B2CF9AE}" pid="9" name="MSIP_Label_19540963-e559-4020-8a90-fe8a502c2801_ContentBits">
    <vt:lpwstr>0</vt:lpwstr>
  </property>
</Properties>
</file>