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104</TotalTime>
  <Words>56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Processing 创意编程</vt:lpstr>
      <vt:lpstr>Processing  编程机制</vt:lpstr>
      <vt:lpstr>Processing  第一段代码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7</cp:revision>
  <dcterms:created xsi:type="dcterms:W3CDTF">2024-01-09T01:10:54Z</dcterms:created>
  <dcterms:modified xsi:type="dcterms:W3CDTF">2024-01-09T03:23:02Z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