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Processing_Program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yasenstar/Processing_Programm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6347007" cy="3759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762A8-DC4C-A43E-2C84-9549E3F47298}"/>
              </a:ext>
            </a:extLst>
          </p:cNvPr>
          <p:cNvSpPr txBox="1"/>
          <p:nvPr/>
        </p:nvSpPr>
        <p:spPr>
          <a:xfrm>
            <a:off x="629737" y="5929271"/>
            <a:ext cx="65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https://github.com/yasenstar/Processing_Programming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763878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Processing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zh-CN" altLang="en-US" sz="4800" dirty="0">
                <a:solidFill>
                  <a:srgbClr val="FFFFFF"/>
                </a:solidFill>
              </a:rPr>
              <a:t>编程机制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8" y="1066542"/>
            <a:ext cx="1611141" cy="201245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433294" y="91241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2DE49-400B-55E1-A1B7-B32D703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080" y="1172866"/>
            <a:ext cx="6090993" cy="45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71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第一段代码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3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199" y="306246"/>
            <a:ext cx="1742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003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F5147-C8E0-A152-44DB-A337E02A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99" y="1641526"/>
            <a:ext cx="4571410" cy="475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89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1927412"/>
            <a:ext cx="5109877" cy="699247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58C86E-4204-9782-02DC-6BBD4E5E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1" y="3536903"/>
            <a:ext cx="5196272" cy="1576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Processing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zh-CN" altLang="en-US" sz="4400" dirty="0">
                <a:solidFill>
                  <a:srgbClr val="FFFFFF"/>
                </a:solidFill>
              </a:rPr>
              <a:t>点 </a:t>
            </a:r>
            <a:r>
              <a:rPr lang="en-US" altLang="zh-CN" sz="4400" dirty="0">
                <a:solidFill>
                  <a:srgbClr val="FFFFFF"/>
                </a:solidFill>
              </a:rPr>
              <a:t>Point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48C32B-C854-A931-D9ED-1A29A8A8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4" y="5805023"/>
            <a:ext cx="6259035" cy="4352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b="1" dirty="0">
                <a:hlinkClick r:id="rId2"/>
              </a:rPr>
              <a:t>https://github.com/yasenstar/Processing_Programming</a:t>
            </a:r>
            <a:endParaRPr lang="en-US" sz="1800" b="1" dirty="0">
              <a:solidFill>
                <a:srgbClr val="FFFFFF"/>
              </a:solidFill>
            </a:endParaRPr>
          </a:p>
          <a:p>
            <a:pPr algn="r"/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64D50-2612-E1AB-3582-3EC0F257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3" y="302887"/>
            <a:ext cx="2445296" cy="305438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0F526-AE41-E2C2-352A-037BA5C2D2A9}"/>
              </a:ext>
            </a:extLst>
          </p:cNvPr>
          <p:cNvSpPr txBox="1"/>
          <p:nvPr/>
        </p:nvSpPr>
        <p:spPr>
          <a:xfrm>
            <a:off x="3029200" y="30624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005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AD2B4-29E3-7290-D683-AA319D5A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27" y="1528062"/>
            <a:ext cx="7652403" cy="38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0EB603-92E7-8307-088A-9CF94AE03B89}"/>
              </a:ext>
            </a:extLst>
          </p:cNvPr>
          <p:cNvSpPr/>
          <p:nvPr/>
        </p:nvSpPr>
        <p:spPr>
          <a:xfrm>
            <a:off x="6427699" y="2635624"/>
            <a:ext cx="5109877" cy="600639"/>
          </a:xfrm>
          <a:prstGeom prst="roundRect">
            <a:avLst>
              <a:gd name="adj" fmla="val 6410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980</TotalTime>
  <Words>88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Processing 创意编程</vt:lpstr>
      <vt:lpstr>Processing  编程机制</vt:lpstr>
      <vt:lpstr>Processing  第一段代码</vt:lpstr>
      <vt:lpstr>Processing  点 Point</vt:lpstr>
      <vt:lpstr>Processing  点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9</cp:revision>
  <dcterms:created xsi:type="dcterms:W3CDTF">2024-01-09T01:10:54Z</dcterms:created>
  <dcterms:modified xsi:type="dcterms:W3CDTF">2024-01-09T17:58:58Z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