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004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005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数字的家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-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变量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1AFFE-46C4-50BA-AFE0-670A0125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180705"/>
            <a:ext cx="1641889" cy="1580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9FE2-FFE4-5091-3383-397AED684C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4714" y="3512220"/>
            <a:ext cx="1500097" cy="16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006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数据输出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F94C0-3A16-AB5A-526D-B88E024DFCA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643" y="2309101"/>
            <a:ext cx="3927812" cy="264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4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007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数据输入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63C41-200A-D4A0-778D-D1DCB049DB3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234" y="2884258"/>
            <a:ext cx="3900094" cy="21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2743</TotalTime>
  <Words>264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12</cp:revision>
  <dcterms:created xsi:type="dcterms:W3CDTF">2023-12-25T21:55:16Z</dcterms:created>
  <dcterms:modified xsi:type="dcterms:W3CDTF">2023-12-27T19:49:53Z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