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0" r:id="rId5"/>
    <p:sldId id="271" r:id="rId6"/>
    <p:sldId id="272" r:id="rId7"/>
    <p:sldId id="273" r:id="rId8"/>
    <p:sldId id="275" r:id="rId9"/>
    <p:sldId id="274" r:id="rId10"/>
    <p:sldId id="276" r:id="rId11"/>
    <p:sldId id="277" r:id="rId12"/>
    <p:sldId id="278" r:id="rId13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74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885190"/>
            <a:ext cx="9756648" cy="6239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1" y="4838005"/>
            <a:ext cx="5130466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63204-45C4-D7AD-DB61-6C3C2CE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582-8F3D-86EC-A7D4-5AF7AD92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5191"/>
            <a:ext cx="6114788" cy="6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002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啊哈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C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编译器安装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003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多彩一点儿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135B0-9775-7CD8-FF96-5B9CEC9A800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5973" y="2612265"/>
            <a:ext cx="3602326" cy="25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004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让计算机做加法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D6262-4D46-1E9A-51A8-5AD7766BCE1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934395"/>
            <a:ext cx="3370632" cy="2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005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数字的家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-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变量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1AFFE-46C4-50BA-AFE0-670A0125E9C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D8D8D"/>
              </a:clrFrom>
              <a:clrTo>
                <a:srgbClr val="8D8D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180705"/>
            <a:ext cx="1641889" cy="15809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179FE2-FFE4-5091-3383-397AED684C3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8D8D8D"/>
              </a:clrFrom>
              <a:clrTo>
                <a:srgbClr val="8D8D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4714" y="3512220"/>
            <a:ext cx="1500097" cy="16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006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数据输出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7F94C0-3A16-AB5A-526D-B88E024DFCA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4643" y="2309101"/>
            <a:ext cx="3927812" cy="264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48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007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数据输入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63C41-200A-D4A0-778D-D1DCB049DB3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0234" y="2884258"/>
            <a:ext cx="3900094" cy="210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9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008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有多少种小房子？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D9D413-76B5-86D6-FF3F-7D5B2C0AC33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5649" y="2713503"/>
            <a:ext cx="3465295" cy="164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4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218667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C59EFF"/>
      </a:accent1>
      <a:accent2>
        <a:srgbClr val="00FF3C"/>
      </a:accent2>
      <a:accent3>
        <a:srgbClr val="28E2FE"/>
      </a:accent3>
      <a:accent4>
        <a:srgbClr val="FF6F00"/>
      </a:accent4>
      <a:accent5>
        <a:srgbClr val="43D89B"/>
      </a:accent5>
      <a:accent6>
        <a:srgbClr val="FF51FE"/>
      </a:accent6>
      <a:hlink>
        <a:srgbClr val="FFC000"/>
      </a:hlink>
      <a:folHlink>
        <a:srgbClr val="7F7F7F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3218667_wac_SD_v5" id="{78716602-9366-420F-AFF3-F5F6282ADDBD}" vid="{165235A9-7B61-435B-8CE6-AAA338C05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D9939-F9D7-4E9D-8C0B-3D716CC99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1DBAD5-BF62-4A88-BD3F-F71D1C6AD7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682E235-5E49-4DD6-92F7-798C822D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2985</TotalTime>
  <Words>307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Berlin Sans FB Demi</vt:lpstr>
      <vt:lpstr>Calibri</vt:lpstr>
      <vt:lpstr>Source Sans Pro</vt:lpstr>
      <vt:lpstr>Office Theme</vt:lpstr>
      <vt:lpstr>Cover page</vt:lpstr>
      <vt:lpstr>001 – 开篇与介绍</vt:lpstr>
      <vt:lpstr>Cover page</vt:lpstr>
      <vt:lpstr>Cover page</vt:lpstr>
      <vt:lpstr>Cover page</vt:lpstr>
      <vt:lpstr>Cover page</vt:lpstr>
      <vt:lpstr>Cover page</vt:lpstr>
      <vt:lpstr>Cover page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Zhao Xiaoqi</dc:creator>
  <cp:lastModifiedBy>Zhao Xiaoqi</cp:lastModifiedBy>
  <cp:revision>13</cp:revision>
  <dcterms:created xsi:type="dcterms:W3CDTF">2023-12-25T21:55:16Z</dcterms:created>
  <dcterms:modified xsi:type="dcterms:W3CDTF">2023-12-27T23:52:01Z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2023-12-25T21:57:39Z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e4ee756b-3ef6-4c74-b82b-d7744f440d86</vt:lpwstr>
  </property>
  <property fmtid="{D5CDD505-2E9C-101B-9397-08002B2CF9AE}" pid="9" name="MSIP_Label_bd2ff15f-6ce8-47f3-93ce-f81f88196d24_ContentBits">
    <vt:lpwstr>0</vt:lpwstr>
  </property>
</Properties>
</file>