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70" r:id="rId5"/>
    <p:sldId id="271" r:id="rId6"/>
    <p:sldId id="272" r:id="rId7"/>
    <p:sldId id="273" r:id="rId8"/>
    <p:sldId id="274" r:id="rId9"/>
    <p:sldId id="275" r:id="rId10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gitee.com/yasenstar/aha-C" TargetMode="External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003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多彩一点儿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5135B0-9775-7CD8-FF96-5B9CEC9A800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85973" y="2612265"/>
            <a:ext cx="3602326" cy="25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769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004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17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612015" y="526617"/>
            <a:ext cx="901739" cy="1626075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4484296" y="880961"/>
            <a:ext cx="1755730" cy="1068419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005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让计算机做加法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 algn="ctr">
              <a:lnSpc>
                <a:spcPct val="10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 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Gitee: </a:t>
            </a:r>
            <a:r>
              <a:rPr lang="en-US" altLang="zh-CN" sz="16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5"/>
              </a:rPr>
              <a:t>https://gitee.com/yasenstar/aha-C</a:t>
            </a:r>
            <a:endParaRPr lang="en-US" sz="16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484" y="445937"/>
            <a:ext cx="1466205" cy="18265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2AD6262-4D46-1E9A-51A8-5AD7766BCE1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8E8E8E"/>
              </a:clrFrom>
              <a:clrTo>
                <a:srgbClr val="8E8E8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37880" y="2934395"/>
            <a:ext cx="3370632" cy="2225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470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1455</TotalTime>
  <Words>186</Words>
  <Application>Microsoft Office PowerPoint</Application>
  <PresentationFormat>Custom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  <vt:lpstr>Cover page</vt:lpstr>
      <vt:lpstr>Cover page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9</cp:revision>
  <dcterms:created xsi:type="dcterms:W3CDTF">2023-12-25T21:55:16Z</dcterms:created>
  <dcterms:modified xsi:type="dcterms:W3CDTF">2023-12-26T22:12:46Z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