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70" r:id="rId5"/>
    <p:sldId id="271" r:id="rId6"/>
    <p:sldId id="272" r:id="rId7"/>
  </p:sldIdLst>
  <p:sldSz cx="10058400" cy="7772400"/>
  <p:notesSz cx="7010400" cy="9296400"/>
  <p:defaultTextStyle>
    <a:defPPr>
      <a:defRPr lang="en-US"/>
    </a:defPPr>
    <a:lvl1pPr marL="0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200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879" autoAdjust="0"/>
  </p:normalViewPr>
  <p:slideViewPr>
    <p:cSldViewPr snapToGrid="0">
      <p:cViewPr varScale="1">
        <p:scale>
          <a:sx n="95" d="100"/>
          <a:sy n="95" d="100"/>
        </p:scale>
        <p:origin x="1746" y="78"/>
      </p:cViewPr>
      <p:guideLst>
        <p:guide orient="horz" pos="2448"/>
        <p:guide pos="31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23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CC32456-4FF3-435F-B03B-B8D0CE646C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AAF674-F26D-473E-9D53-48E35C0805D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68871CB-7D37-4FAB-B9ED-4377A4D8FB20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A715-4835-402B-BB1A-CF0CABC0453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6AE5A0-5322-48C1-AAD9-D4F92B3C7E4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E8DA370-3937-44ED-9988-7642B6F3E4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8697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443EEF79-99CC-4F81-B4D6-D8238D76DBFC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74788" y="1162050"/>
            <a:ext cx="40608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5A0C5344-2AF1-4DB7-89C3-3B38D8B6B99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945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1pPr>
    <a:lvl2pPr marL="509412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2pPr>
    <a:lvl3pPr marL="1018824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3pPr>
    <a:lvl4pPr marL="1528237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4pPr>
    <a:lvl5pPr marL="2037649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5pPr>
    <a:lvl6pPr marL="2547061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6pPr>
    <a:lvl7pPr marL="3056473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7pPr>
    <a:lvl8pPr marL="3565886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8pPr>
    <a:lvl9pPr marL="4075298" algn="l" defTabSz="1018824" rtl="0" eaLnBrk="1" latinLnBrk="0" hangingPunct="1">
      <a:defRPr sz="133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26579-DAE6-4D4E-BC03-A789A3B4077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9042" y="377826"/>
            <a:ext cx="4859110" cy="1509199"/>
          </a:xfrm>
        </p:spPr>
        <p:txBody>
          <a:bodyPr anchor="t">
            <a:noAutofit/>
          </a:bodyPr>
          <a:lstStyle>
            <a:lvl1pPr algn="ctr"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8DEDC4-F7A9-4058-8E0A-9135B01049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2900" y="2087168"/>
            <a:ext cx="4534376" cy="813222"/>
          </a:xfrm>
        </p:spPr>
        <p:txBody>
          <a:bodyPr>
            <a:noAutofit/>
          </a:bodyPr>
          <a:lstStyle>
            <a:lvl1pPr marL="0" indent="0" algn="ctr">
              <a:buNone/>
              <a:defRPr sz="1800"/>
            </a:lvl1pPr>
            <a:lvl2pPr marL="377190" indent="0" algn="ctr">
              <a:buNone/>
              <a:defRPr sz="1650"/>
            </a:lvl2pPr>
            <a:lvl3pPr marL="754380" indent="0" algn="ctr">
              <a:buNone/>
              <a:defRPr sz="1485"/>
            </a:lvl3pPr>
            <a:lvl4pPr marL="1131570" indent="0" algn="ctr">
              <a:buNone/>
              <a:defRPr sz="1320"/>
            </a:lvl4pPr>
            <a:lvl5pPr marL="1508760" indent="0" algn="ctr">
              <a:buNone/>
              <a:defRPr sz="1320"/>
            </a:lvl5pPr>
            <a:lvl6pPr marL="1885950" indent="0" algn="ctr">
              <a:buNone/>
              <a:defRPr sz="1320"/>
            </a:lvl6pPr>
            <a:lvl7pPr marL="2263140" indent="0" algn="ctr">
              <a:buNone/>
              <a:defRPr sz="1320"/>
            </a:lvl7pPr>
            <a:lvl8pPr marL="2640330" indent="0" algn="ctr">
              <a:buNone/>
              <a:defRPr sz="1320"/>
            </a:lvl8pPr>
            <a:lvl9pPr marL="3017520" indent="0" algn="ctr">
              <a:buNone/>
              <a:defRPr sz="13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E7A56-C304-4934-BA12-9BADB5405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0B719B-D388-4B79-BADE-94CDED848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2B79A-0696-497C-87D7-F718F3285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96C90B7-E3B5-4465-84FF-99F90C5DF4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028152" y="2933011"/>
            <a:ext cx="4923379" cy="4632668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/>
            </a:lvl1pPr>
            <a:lvl2pPr marL="377190" indent="0">
              <a:buNone/>
              <a:defRPr/>
            </a:lvl2pPr>
            <a:lvl3pPr marL="754380" indent="0">
              <a:buNone/>
              <a:defRPr/>
            </a:lvl3pPr>
            <a:lvl4pPr marL="1131570" indent="0">
              <a:buNone/>
              <a:defRPr/>
            </a:lvl4pPr>
            <a:lvl5pPr marL="150876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5F729C5-1DA8-42F5-A09F-A4F012B600B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69042" y="2982189"/>
            <a:ext cx="4766304" cy="4512121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50FD696-7DF9-47A9-B3FC-296331B127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81125" y="377826"/>
            <a:ext cx="4534375" cy="241732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377190" indent="0">
              <a:buNone/>
              <a:defRPr sz="1540"/>
            </a:lvl2pPr>
            <a:lvl3pPr marL="754380" indent="0">
              <a:buNone/>
              <a:defRPr sz="1320"/>
            </a:lvl3pPr>
            <a:lvl4pPr marL="1131570" indent="0">
              <a:buNone/>
              <a:defRPr sz="1210"/>
            </a:lvl4pPr>
            <a:lvl5pPr marL="1508760" indent="0">
              <a:buNone/>
              <a:defRPr sz="121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1A873DE-D098-4C63-AAEA-7003E5393BF5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81642" y="758300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63616B2D-38AC-482D-AC04-7562216E84F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196311" y="1848175"/>
            <a:ext cx="804672" cy="829056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A8CAC529-CCB4-4DA1-A4E5-5919B56CEBF5}"/>
              </a:ext>
            </a:extLst>
          </p:cNvPr>
          <p:cNvSpPr>
            <a:spLocks noGrp="1" noChangeAspect="1"/>
          </p:cNvSpPr>
          <p:nvPr>
            <p:ph type="pic" sz="quarter" idx="18"/>
          </p:nvPr>
        </p:nvSpPr>
        <p:spPr>
          <a:xfrm>
            <a:off x="8165127" y="2994933"/>
            <a:ext cx="1737360" cy="2575863"/>
          </a:xfrm>
        </p:spPr>
        <p:txBody>
          <a:bodyPr>
            <a:normAutofit/>
          </a:bodyPr>
          <a:lstStyle>
            <a:lvl1pPr marL="0" indent="0">
              <a:buNone/>
              <a:defRPr sz="198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0927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87FA025-9CE5-4D24-88F3-5B393073121B}"/>
              </a:ext>
            </a:extLst>
          </p:cNvPr>
          <p:cNvSpPr>
            <a:spLocks noGrp="1" noChangeAspect="1"/>
          </p:cNvSpPr>
          <p:nvPr>
            <p:ph type="pic" sz="quarter" idx="13"/>
          </p:nvPr>
        </p:nvSpPr>
        <p:spPr>
          <a:xfrm>
            <a:off x="150876" y="885190"/>
            <a:ext cx="9756648" cy="623909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BBEC44-041F-4312-9B0C-3A67D7B6D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876" y="116587"/>
            <a:ext cx="9756648" cy="768604"/>
          </a:xfrm>
        </p:spPr>
        <p:txBody>
          <a:bodyPr anchor="t">
            <a:norm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BB180C-9C77-4695-AFDF-D7E0EAD24A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0EC47-D9D3-466D-8977-9CE5E7E1D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42C35B-B517-42A0-BADD-6AF6A83CA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454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FC5AF8-D558-466F-A592-16B2A4D39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B6FAB-E45B-4FEF-8078-5C0BD6729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AEDAE-1AB7-4054-8DD3-4591873A6A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2EBECA-3212-4A5B-B9AF-C03EDE72AD91}" type="datetimeFigureOut">
              <a:rPr lang="en-US" smtClean="0"/>
              <a:t>12/25/2023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C897-D318-432C-9927-F3D50FB36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17AD6-49F1-4CCF-BF69-04E62D41C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B7BE8F-0DAB-48BB-B5ED-43D873A94FC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4640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0" r:id="rId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github.com/yasenstar/aha-C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1" y="4838005"/>
            <a:ext cx="5130466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41899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463204-45C4-D7AD-DB61-6C3C2CEE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001 – </a:t>
            </a:r>
            <a:r>
              <a:rPr lang="zh-CN" altLang="en-US" sz="32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开篇与介绍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321582-8F3D-86EC-A7D4-5AF7AD92E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885191"/>
            <a:ext cx="6114788" cy="6520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898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12" hidden="1">
            <a:extLst>
              <a:ext uri="{FF2B5EF4-FFF2-40B4-BE49-F238E27FC236}">
                <a16:creationId xmlns:a16="http://schemas.microsoft.com/office/drawing/2014/main" id="{0A4257F1-9D6A-A9DB-D61B-C8B5F0E859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Cover page</a:t>
            </a:r>
          </a:p>
        </p:txBody>
      </p:sp>
      <p:pic>
        <p:nvPicPr>
          <p:cNvPr id="23" name="Graphic 22" descr="Scientist">
            <a:extLst>
              <a:ext uri="{FF2B5EF4-FFF2-40B4-BE49-F238E27FC236}">
                <a16:creationId xmlns:a16="http://schemas.microsoft.com/office/drawing/2014/main" id="{C6693D01-27B1-0A07-EA52-B4B76FD39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8922" r="8922"/>
          <a:stretch/>
        </p:blipFill>
        <p:spPr>
          <a:xfrm rot="2700000">
            <a:off x="1730220" y="123171"/>
            <a:ext cx="1353799" cy="2441259"/>
          </a:xfrm>
          <a:prstGeom prst="rect">
            <a:avLst/>
          </a:prstGeom>
        </p:spPr>
      </p:pic>
      <p:grpSp>
        <p:nvGrpSpPr>
          <p:cNvPr id="112" name="Group 111" descr="partially colored in image of girl in astronaut outfit and earth, with stars">
            <a:extLst>
              <a:ext uri="{FF2B5EF4-FFF2-40B4-BE49-F238E27FC236}">
                <a16:creationId xmlns:a16="http://schemas.microsoft.com/office/drawing/2014/main" id="{B44F13E7-2263-C0B6-1187-39048236503D}"/>
              </a:ext>
            </a:extLst>
          </p:cNvPr>
          <p:cNvGrpSpPr/>
          <p:nvPr/>
        </p:nvGrpSpPr>
        <p:grpSpPr>
          <a:xfrm>
            <a:off x="6162371" y="157480"/>
            <a:ext cx="3619574" cy="2408552"/>
            <a:chOff x="4478073" y="-33353"/>
            <a:chExt cx="5150415" cy="3254339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E194025C-E773-268D-CCA6-574089C9E7A8}"/>
                </a:ext>
              </a:extLst>
            </p:cNvPr>
            <p:cNvSpPr/>
            <p:nvPr/>
          </p:nvSpPr>
          <p:spPr>
            <a:xfrm>
              <a:off x="4617363" y="2279457"/>
              <a:ext cx="850471" cy="850865"/>
            </a:xfrm>
            <a:custGeom>
              <a:avLst/>
              <a:gdLst>
                <a:gd name="connsiteX0" fmla="*/ 850472 w 850471"/>
                <a:gd name="connsiteY0" fmla="*/ 425433 h 850865"/>
                <a:gd name="connsiteX1" fmla="*/ 425236 w 850471"/>
                <a:gd name="connsiteY1" fmla="*/ 850866 h 850865"/>
                <a:gd name="connsiteX2" fmla="*/ 0 w 850471"/>
                <a:gd name="connsiteY2" fmla="*/ 425433 h 850865"/>
                <a:gd name="connsiteX3" fmla="*/ 425236 w 850471"/>
                <a:gd name="connsiteY3" fmla="*/ 0 h 850865"/>
                <a:gd name="connsiteX4" fmla="*/ 850472 w 850471"/>
                <a:gd name="connsiteY4" fmla="*/ 425433 h 8508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50471" h="850865">
                  <a:moveTo>
                    <a:pt x="850472" y="425433"/>
                  </a:moveTo>
                  <a:cubicBezTo>
                    <a:pt x="850472" y="660393"/>
                    <a:pt x="660087" y="850866"/>
                    <a:pt x="425236" y="850866"/>
                  </a:cubicBezTo>
                  <a:cubicBezTo>
                    <a:pt x="190385" y="850866"/>
                    <a:pt x="0" y="660393"/>
                    <a:pt x="0" y="425433"/>
                  </a:cubicBezTo>
                  <a:cubicBezTo>
                    <a:pt x="0" y="190473"/>
                    <a:pt x="190385" y="0"/>
                    <a:pt x="425236" y="0"/>
                  </a:cubicBezTo>
                  <a:cubicBezTo>
                    <a:pt x="660087" y="0"/>
                    <a:pt x="850472" y="190473"/>
                    <a:pt x="850472" y="425433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352E36E-247A-EAD9-27C3-AECC1F99BD33}"/>
                </a:ext>
              </a:extLst>
            </p:cNvPr>
            <p:cNvSpPr/>
            <p:nvPr/>
          </p:nvSpPr>
          <p:spPr>
            <a:xfrm>
              <a:off x="4946467" y="2279458"/>
              <a:ext cx="141920" cy="105086"/>
            </a:xfrm>
            <a:custGeom>
              <a:avLst/>
              <a:gdLst>
                <a:gd name="connsiteX0" fmla="*/ 118900 w 141920"/>
                <a:gd name="connsiteY0" fmla="*/ 670 h 105086"/>
                <a:gd name="connsiteX1" fmla="*/ 69345 w 141920"/>
                <a:gd name="connsiteY1" fmla="*/ 0 h 105086"/>
                <a:gd name="connsiteX2" fmla="*/ 55952 w 141920"/>
                <a:gd name="connsiteY2" fmla="*/ 4020 h 105086"/>
                <a:gd name="connsiteX3" fmla="*/ 34523 w 141920"/>
                <a:gd name="connsiteY3" fmla="*/ 6030 h 105086"/>
                <a:gd name="connsiteX4" fmla="*/ 2379 w 141920"/>
                <a:gd name="connsiteY4" fmla="*/ 88436 h 105086"/>
                <a:gd name="connsiteX5" fmla="*/ 41219 w 141920"/>
                <a:gd name="connsiteY5" fmla="*/ 98486 h 105086"/>
                <a:gd name="connsiteX6" fmla="*/ 124257 w 141920"/>
                <a:gd name="connsiteY6" fmla="*/ 46898 h 105086"/>
                <a:gd name="connsiteX7" fmla="*/ 118900 w 141920"/>
                <a:gd name="connsiteY7" fmla="*/ 670 h 1050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1920" h="105086">
                  <a:moveTo>
                    <a:pt x="118900" y="670"/>
                  </a:moveTo>
                  <a:cubicBezTo>
                    <a:pt x="102158" y="670"/>
                    <a:pt x="86087" y="670"/>
                    <a:pt x="69345" y="0"/>
                  </a:cubicBezTo>
                  <a:cubicBezTo>
                    <a:pt x="63988" y="0"/>
                    <a:pt x="59300" y="1340"/>
                    <a:pt x="55952" y="4020"/>
                  </a:cubicBezTo>
                  <a:cubicBezTo>
                    <a:pt x="49925" y="670"/>
                    <a:pt x="42558" y="670"/>
                    <a:pt x="34523" y="6030"/>
                  </a:cubicBezTo>
                  <a:cubicBezTo>
                    <a:pt x="7066" y="24789"/>
                    <a:pt x="-5657" y="55608"/>
                    <a:pt x="2379" y="88436"/>
                  </a:cubicBezTo>
                  <a:cubicBezTo>
                    <a:pt x="7066" y="106525"/>
                    <a:pt x="29165" y="109875"/>
                    <a:pt x="41219" y="98486"/>
                  </a:cubicBezTo>
                  <a:cubicBezTo>
                    <a:pt x="65997" y="76377"/>
                    <a:pt x="91444" y="54268"/>
                    <a:pt x="124257" y="46898"/>
                  </a:cubicBezTo>
                  <a:cubicBezTo>
                    <a:pt x="151714" y="40868"/>
                    <a:pt x="145017" y="1340"/>
                    <a:pt x="118900" y="670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01732C6-97B8-981F-E4EA-0EE3EAF356BD}"/>
                </a:ext>
              </a:extLst>
            </p:cNvPr>
            <p:cNvSpPr/>
            <p:nvPr/>
          </p:nvSpPr>
          <p:spPr>
            <a:xfrm>
              <a:off x="4637019" y="2372602"/>
              <a:ext cx="259649" cy="299193"/>
            </a:xfrm>
            <a:custGeom>
              <a:avLst/>
              <a:gdLst>
                <a:gd name="connsiteX0" fmla="*/ 237494 w 259649"/>
                <a:gd name="connsiteY0" fmla="*/ 12041 h 299193"/>
                <a:gd name="connsiteX1" fmla="*/ 165840 w 259649"/>
                <a:gd name="connsiteY1" fmla="*/ 43529 h 299193"/>
                <a:gd name="connsiteX2" fmla="*/ 151108 w 259649"/>
                <a:gd name="connsiteY2" fmla="*/ 49559 h 299193"/>
                <a:gd name="connsiteX3" fmla="*/ 118964 w 259649"/>
                <a:gd name="connsiteY3" fmla="*/ 35490 h 299193"/>
                <a:gd name="connsiteX4" fmla="*/ 80124 w 259649"/>
                <a:gd name="connsiteY4" fmla="*/ 77698 h 299193"/>
                <a:gd name="connsiteX5" fmla="*/ 45971 w 259649"/>
                <a:gd name="connsiteY5" fmla="*/ 144025 h 299193"/>
                <a:gd name="connsiteX6" fmla="*/ 44631 w 259649"/>
                <a:gd name="connsiteY6" fmla="*/ 148715 h 299193"/>
                <a:gd name="connsiteX7" fmla="*/ 25211 w 259649"/>
                <a:gd name="connsiteY7" fmla="*/ 183554 h 299193"/>
                <a:gd name="connsiteX8" fmla="*/ 22533 w 259649"/>
                <a:gd name="connsiteY8" fmla="*/ 187574 h 299193"/>
                <a:gd name="connsiteX9" fmla="*/ 17845 w 259649"/>
                <a:gd name="connsiteY9" fmla="*/ 200973 h 299193"/>
                <a:gd name="connsiteX10" fmla="*/ 17175 w 259649"/>
                <a:gd name="connsiteY10" fmla="*/ 202983 h 299193"/>
                <a:gd name="connsiteX11" fmla="*/ 5121 w 259649"/>
                <a:gd name="connsiteY11" fmla="*/ 261271 h 299193"/>
                <a:gd name="connsiteX12" fmla="*/ 434 w 259649"/>
                <a:gd name="connsiteY12" fmla="*/ 269980 h 299193"/>
                <a:gd name="connsiteX13" fmla="*/ 3112 w 259649"/>
                <a:gd name="connsiteY13" fmla="*/ 275340 h 299193"/>
                <a:gd name="connsiteX14" fmla="*/ 51998 w 259649"/>
                <a:gd name="connsiteY14" fmla="*/ 281370 h 299193"/>
                <a:gd name="connsiteX15" fmla="*/ 51998 w 259649"/>
                <a:gd name="connsiteY15" fmla="*/ 281370 h 299193"/>
                <a:gd name="connsiteX16" fmla="*/ 73427 w 259649"/>
                <a:gd name="connsiteY16" fmla="*/ 298789 h 299193"/>
                <a:gd name="connsiteX17" fmla="*/ 76775 w 259649"/>
                <a:gd name="connsiteY17" fmla="*/ 292760 h 299193"/>
                <a:gd name="connsiteX18" fmla="*/ 68070 w 259649"/>
                <a:gd name="connsiteY18" fmla="*/ 288070 h 299193"/>
                <a:gd name="connsiteX19" fmla="*/ 68070 w 259649"/>
                <a:gd name="connsiteY19" fmla="*/ 286730 h 299193"/>
                <a:gd name="connsiteX20" fmla="*/ 61373 w 259649"/>
                <a:gd name="connsiteY20" fmla="*/ 259931 h 299193"/>
                <a:gd name="connsiteX21" fmla="*/ 56016 w 259649"/>
                <a:gd name="connsiteY21" fmla="*/ 259261 h 299193"/>
                <a:gd name="connsiteX22" fmla="*/ 52667 w 259649"/>
                <a:gd name="connsiteY22" fmla="*/ 263281 h 299193"/>
                <a:gd name="connsiteX23" fmla="*/ 41283 w 259649"/>
                <a:gd name="connsiteY23" fmla="*/ 255911 h 299193"/>
                <a:gd name="connsiteX24" fmla="*/ 34586 w 259649"/>
                <a:gd name="connsiteY24" fmla="*/ 253901 h 299193"/>
                <a:gd name="connsiteX25" fmla="*/ 26551 w 259649"/>
                <a:gd name="connsiteY25" fmla="*/ 241842 h 299193"/>
                <a:gd name="connsiteX26" fmla="*/ 22533 w 259649"/>
                <a:gd name="connsiteY26" fmla="*/ 241172 h 299193"/>
                <a:gd name="connsiteX27" fmla="*/ 23202 w 259649"/>
                <a:gd name="connsiteY27" fmla="*/ 233802 h 299193"/>
                <a:gd name="connsiteX28" fmla="*/ 24542 w 259649"/>
                <a:gd name="connsiteY28" fmla="*/ 203653 h 299193"/>
                <a:gd name="connsiteX29" fmla="*/ 30568 w 259649"/>
                <a:gd name="connsiteY29" fmla="*/ 188244 h 299193"/>
                <a:gd name="connsiteX30" fmla="*/ 33247 w 259649"/>
                <a:gd name="connsiteY30" fmla="*/ 188244 h 299193"/>
                <a:gd name="connsiteX31" fmla="*/ 49319 w 259649"/>
                <a:gd name="connsiteY31" fmla="*/ 178194 h 299193"/>
                <a:gd name="connsiteX32" fmla="*/ 60703 w 259649"/>
                <a:gd name="connsiteY32" fmla="*/ 173504 h 299193"/>
                <a:gd name="connsiteX33" fmla="*/ 76775 w 259649"/>
                <a:gd name="connsiteY33" fmla="*/ 193604 h 299193"/>
                <a:gd name="connsiteX34" fmla="*/ 96195 w 259649"/>
                <a:gd name="connsiteY34" fmla="*/ 204993 h 299193"/>
                <a:gd name="connsiteX35" fmla="*/ 96195 w 259649"/>
                <a:gd name="connsiteY35" fmla="*/ 204993 h 299193"/>
                <a:gd name="connsiteX36" fmla="*/ 96865 w 259649"/>
                <a:gd name="connsiteY36" fmla="*/ 206333 h 299193"/>
                <a:gd name="connsiteX37" fmla="*/ 96865 w 259649"/>
                <a:gd name="connsiteY37" fmla="*/ 207673 h 299193"/>
                <a:gd name="connsiteX38" fmla="*/ 96195 w 259649"/>
                <a:gd name="connsiteY38" fmla="*/ 209013 h 299193"/>
                <a:gd name="connsiteX39" fmla="*/ 96195 w 259649"/>
                <a:gd name="connsiteY39" fmla="*/ 209013 h 299193"/>
                <a:gd name="connsiteX40" fmla="*/ 95526 w 259649"/>
                <a:gd name="connsiteY40" fmla="*/ 211693 h 299193"/>
                <a:gd name="connsiteX41" fmla="*/ 96865 w 259649"/>
                <a:gd name="connsiteY41" fmla="*/ 213703 h 299193"/>
                <a:gd name="connsiteX42" fmla="*/ 101553 w 259649"/>
                <a:gd name="connsiteY42" fmla="*/ 212363 h 299193"/>
                <a:gd name="connsiteX43" fmla="*/ 102222 w 259649"/>
                <a:gd name="connsiteY43" fmla="*/ 202983 h 299193"/>
                <a:gd name="connsiteX44" fmla="*/ 119634 w 259649"/>
                <a:gd name="connsiteY44" fmla="*/ 180874 h 299193"/>
                <a:gd name="connsiteX45" fmla="*/ 127000 w 259649"/>
                <a:gd name="connsiteY45" fmla="*/ 140006 h 299193"/>
                <a:gd name="connsiteX46" fmla="*/ 129009 w 259649"/>
                <a:gd name="connsiteY46" fmla="*/ 138666 h 299193"/>
                <a:gd name="connsiteX47" fmla="*/ 173207 w 259649"/>
                <a:gd name="connsiteY47" fmla="*/ 107847 h 299193"/>
                <a:gd name="connsiteX48" fmla="*/ 182582 w 259649"/>
                <a:gd name="connsiteY48" fmla="*/ 103157 h 299193"/>
                <a:gd name="connsiteX49" fmla="*/ 191288 w 259649"/>
                <a:gd name="connsiteY49" fmla="*/ 96458 h 299193"/>
                <a:gd name="connsiteX50" fmla="*/ 239503 w 259649"/>
                <a:gd name="connsiteY50" fmla="*/ 75688 h 299193"/>
                <a:gd name="connsiteX51" fmla="*/ 251557 w 259649"/>
                <a:gd name="connsiteY51" fmla="*/ 73008 h 299193"/>
                <a:gd name="connsiteX52" fmla="*/ 254236 w 259649"/>
                <a:gd name="connsiteY52" fmla="*/ 63629 h 299193"/>
                <a:gd name="connsiteX53" fmla="*/ 237494 w 259649"/>
                <a:gd name="connsiteY53" fmla="*/ 12041 h 2991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</a:cxnLst>
              <a:rect l="l" t="t" r="r" b="b"/>
              <a:pathLst>
                <a:path w="259649" h="299193">
                  <a:moveTo>
                    <a:pt x="237494" y="12041"/>
                  </a:moveTo>
                  <a:cubicBezTo>
                    <a:pt x="200663" y="-17438"/>
                    <a:pt x="183252" y="12711"/>
                    <a:pt x="165840" y="43529"/>
                  </a:cubicBezTo>
                  <a:cubicBezTo>
                    <a:pt x="159813" y="42860"/>
                    <a:pt x="155126" y="45539"/>
                    <a:pt x="151108" y="49559"/>
                  </a:cubicBezTo>
                  <a:cubicBezTo>
                    <a:pt x="146420" y="37500"/>
                    <a:pt x="137715" y="29460"/>
                    <a:pt x="118964" y="35490"/>
                  </a:cubicBezTo>
                  <a:cubicBezTo>
                    <a:pt x="101553" y="40850"/>
                    <a:pt x="89499" y="63629"/>
                    <a:pt x="80124" y="77698"/>
                  </a:cubicBezTo>
                  <a:cubicBezTo>
                    <a:pt x="66061" y="98467"/>
                    <a:pt x="55346" y="120576"/>
                    <a:pt x="45971" y="144025"/>
                  </a:cubicBezTo>
                  <a:cubicBezTo>
                    <a:pt x="45301" y="145365"/>
                    <a:pt x="45301" y="147375"/>
                    <a:pt x="44631" y="148715"/>
                  </a:cubicBezTo>
                  <a:cubicBezTo>
                    <a:pt x="36595" y="159435"/>
                    <a:pt x="30568" y="171495"/>
                    <a:pt x="25211" y="183554"/>
                  </a:cubicBezTo>
                  <a:cubicBezTo>
                    <a:pt x="24542" y="184894"/>
                    <a:pt x="23202" y="186234"/>
                    <a:pt x="22533" y="187574"/>
                  </a:cubicBezTo>
                  <a:cubicBezTo>
                    <a:pt x="20524" y="191594"/>
                    <a:pt x="19184" y="196283"/>
                    <a:pt x="17845" y="200973"/>
                  </a:cubicBezTo>
                  <a:cubicBezTo>
                    <a:pt x="17845" y="201643"/>
                    <a:pt x="17175" y="202313"/>
                    <a:pt x="17175" y="202983"/>
                  </a:cubicBezTo>
                  <a:cubicBezTo>
                    <a:pt x="9809" y="221743"/>
                    <a:pt x="3782" y="241172"/>
                    <a:pt x="5121" y="261271"/>
                  </a:cubicBezTo>
                  <a:cubicBezTo>
                    <a:pt x="3782" y="264621"/>
                    <a:pt x="2443" y="267301"/>
                    <a:pt x="434" y="269980"/>
                  </a:cubicBezTo>
                  <a:cubicBezTo>
                    <a:pt x="-906" y="271991"/>
                    <a:pt x="1103" y="275340"/>
                    <a:pt x="3112" y="275340"/>
                  </a:cubicBezTo>
                  <a:cubicBezTo>
                    <a:pt x="19854" y="273330"/>
                    <a:pt x="36595" y="276010"/>
                    <a:pt x="51998" y="281370"/>
                  </a:cubicBezTo>
                  <a:cubicBezTo>
                    <a:pt x="51998" y="281370"/>
                    <a:pt x="51998" y="281370"/>
                    <a:pt x="51998" y="281370"/>
                  </a:cubicBezTo>
                  <a:cubicBezTo>
                    <a:pt x="56016" y="290079"/>
                    <a:pt x="65391" y="294769"/>
                    <a:pt x="73427" y="298789"/>
                  </a:cubicBezTo>
                  <a:cubicBezTo>
                    <a:pt x="77445" y="300799"/>
                    <a:pt x="80793" y="294769"/>
                    <a:pt x="76775" y="292760"/>
                  </a:cubicBezTo>
                  <a:cubicBezTo>
                    <a:pt x="74097" y="291419"/>
                    <a:pt x="70748" y="290079"/>
                    <a:pt x="68070" y="288070"/>
                  </a:cubicBezTo>
                  <a:cubicBezTo>
                    <a:pt x="68070" y="288070"/>
                    <a:pt x="68070" y="287400"/>
                    <a:pt x="68070" y="286730"/>
                  </a:cubicBezTo>
                  <a:cubicBezTo>
                    <a:pt x="68739" y="277350"/>
                    <a:pt x="66061" y="267970"/>
                    <a:pt x="61373" y="259931"/>
                  </a:cubicBezTo>
                  <a:cubicBezTo>
                    <a:pt x="60034" y="257921"/>
                    <a:pt x="58025" y="257921"/>
                    <a:pt x="56016" y="259261"/>
                  </a:cubicBezTo>
                  <a:cubicBezTo>
                    <a:pt x="54676" y="260601"/>
                    <a:pt x="53337" y="261941"/>
                    <a:pt x="52667" y="263281"/>
                  </a:cubicBezTo>
                  <a:cubicBezTo>
                    <a:pt x="49319" y="259931"/>
                    <a:pt x="45301" y="257251"/>
                    <a:pt x="41283" y="255911"/>
                  </a:cubicBezTo>
                  <a:cubicBezTo>
                    <a:pt x="39274" y="255241"/>
                    <a:pt x="36595" y="254571"/>
                    <a:pt x="34586" y="253901"/>
                  </a:cubicBezTo>
                  <a:cubicBezTo>
                    <a:pt x="32577" y="249211"/>
                    <a:pt x="29899" y="245192"/>
                    <a:pt x="26551" y="241842"/>
                  </a:cubicBezTo>
                  <a:cubicBezTo>
                    <a:pt x="25211" y="240502"/>
                    <a:pt x="23872" y="240502"/>
                    <a:pt x="22533" y="241172"/>
                  </a:cubicBezTo>
                  <a:cubicBezTo>
                    <a:pt x="22533" y="238492"/>
                    <a:pt x="23202" y="235812"/>
                    <a:pt x="23202" y="233802"/>
                  </a:cubicBezTo>
                  <a:cubicBezTo>
                    <a:pt x="23202" y="224422"/>
                    <a:pt x="22533" y="213703"/>
                    <a:pt x="24542" y="203653"/>
                  </a:cubicBezTo>
                  <a:cubicBezTo>
                    <a:pt x="26551" y="198293"/>
                    <a:pt x="28560" y="193604"/>
                    <a:pt x="30568" y="188244"/>
                  </a:cubicBezTo>
                  <a:cubicBezTo>
                    <a:pt x="31238" y="188914"/>
                    <a:pt x="31908" y="188914"/>
                    <a:pt x="33247" y="188244"/>
                  </a:cubicBezTo>
                  <a:cubicBezTo>
                    <a:pt x="39274" y="185564"/>
                    <a:pt x="44631" y="182214"/>
                    <a:pt x="49319" y="178194"/>
                  </a:cubicBezTo>
                  <a:cubicBezTo>
                    <a:pt x="53337" y="176854"/>
                    <a:pt x="57355" y="174844"/>
                    <a:pt x="60703" y="173504"/>
                  </a:cubicBezTo>
                  <a:cubicBezTo>
                    <a:pt x="67400" y="178864"/>
                    <a:pt x="72088" y="184894"/>
                    <a:pt x="76775" y="193604"/>
                  </a:cubicBezTo>
                  <a:cubicBezTo>
                    <a:pt x="80793" y="201643"/>
                    <a:pt x="88829" y="204993"/>
                    <a:pt x="96195" y="204993"/>
                  </a:cubicBezTo>
                  <a:cubicBezTo>
                    <a:pt x="96195" y="204993"/>
                    <a:pt x="96195" y="204993"/>
                    <a:pt x="96195" y="204993"/>
                  </a:cubicBezTo>
                  <a:cubicBezTo>
                    <a:pt x="96195" y="205663"/>
                    <a:pt x="96195" y="205663"/>
                    <a:pt x="96865" y="206333"/>
                  </a:cubicBezTo>
                  <a:cubicBezTo>
                    <a:pt x="96865" y="207003"/>
                    <a:pt x="96865" y="207003"/>
                    <a:pt x="96865" y="207673"/>
                  </a:cubicBezTo>
                  <a:cubicBezTo>
                    <a:pt x="96865" y="208343"/>
                    <a:pt x="96865" y="209013"/>
                    <a:pt x="96195" y="209013"/>
                  </a:cubicBezTo>
                  <a:cubicBezTo>
                    <a:pt x="96195" y="209013"/>
                    <a:pt x="96195" y="209013"/>
                    <a:pt x="96195" y="209013"/>
                  </a:cubicBezTo>
                  <a:cubicBezTo>
                    <a:pt x="95526" y="209683"/>
                    <a:pt x="95526" y="211023"/>
                    <a:pt x="95526" y="211693"/>
                  </a:cubicBezTo>
                  <a:cubicBezTo>
                    <a:pt x="95526" y="212363"/>
                    <a:pt x="96195" y="213033"/>
                    <a:pt x="96865" y="213703"/>
                  </a:cubicBezTo>
                  <a:cubicBezTo>
                    <a:pt x="98204" y="214373"/>
                    <a:pt x="100883" y="214373"/>
                    <a:pt x="101553" y="212363"/>
                  </a:cubicBezTo>
                  <a:cubicBezTo>
                    <a:pt x="102892" y="209683"/>
                    <a:pt x="103562" y="206333"/>
                    <a:pt x="102222" y="202983"/>
                  </a:cubicBezTo>
                  <a:cubicBezTo>
                    <a:pt x="111598" y="200303"/>
                    <a:pt x="120303" y="192264"/>
                    <a:pt x="119634" y="180874"/>
                  </a:cubicBezTo>
                  <a:cubicBezTo>
                    <a:pt x="118964" y="166134"/>
                    <a:pt x="120973" y="151395"/>
                    <a:pt x="127000" y="140006"/>
                  </a:cubicBezTo>
                  <a:cubicBezTo>
                    <a:pt x="127670" y="139336"/>
                    <a:pt x="128339" y="139336"/>
                    <a:pt x="129009" y="138666"/>
                  </a:cubicBezTo>
                  <a:cubicBezTo>
                    <a:pt x="141063" y="130626"/>
                    <a:pt x="159144" y="119907"/>
                    <a:pt x="173207" y="107847"/>
                  </a:cubicBezTo>
                  <a:cubicBezTo>
                    <a:pt x="176555" y="106507"/>
                    <a:pt x="179234" y="105167"/>
                    <a:pt x="182582" y="103157"/>
                  </a:cubicBezTo>
                  <a:cubicBezTo>
                    <a:pt x="185930" y="101147"/>
                    <a:pt x="188609" y="98467"/>
                    <a:pt x="191288" y="96458"/>
                  </a:cubicBezTo>
                  <a:cubicBezTo>
                    <a:pt x="206690" y="88418"/>
                    <a:pt x="223431" y="83728"/>
                    <a:pt x="239503" y="75688"/>
                  </a:cubicBezTo>
                  <a:cubicBezTo>
                    <a:pt x="243521" y="75688"/>
                    <a:pt x="248209" y="76358"/>
                    <a:pt x="251557" y="73008"/>
                  </a:cubicBezTo>
                  <a:cubicBezTo>
                    <a:pt x="254236" y="70999"/>
                    <a:pt x="255575" y="66979"/>
                    <a:pt x="254236" y="63629"/>
                  </a:cubicBezTo>
                  <a:cubicBezTo>
                    <a:pt x="266959" y="48889"/>
                    <a:pt x="255575" y="26780"/>
                    <a:pt x="237494" y="12041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8B1A910-717C-9BD1-F56A-8CD46A7A6723}"/>
                </a:ext>
              </a:extLst>
            </p:cNvPr>
            <p:cNvSpPr/>
            <p:nvPr/>
          </p:nvSpPr>
          <p:spPr>
            <a:xfrm>
              <a:off x="4719498" y="2666101"/>
              <a:ext cx="247771" cy="405779"/>
            </a:xfrm>
            <a:custGeom>
              <a:avLst/>
              <a:gdLst>
                <a:gd name="connsiteX0" fmla="*/ 234036 w 247771"/>
                <a:gd name="connsiteY0" fmla="*/ 97076 h 405779"/>
                <a:gd name="connsiteX1" fmla="*/ 143631 w 247771"/>
                <a:gd name="connsiteY1" fmla="*/ 28739 h 405779"/>
                <a:gd name="connsiteX2" fmla="*/ 94076 w 247771"/>
                <a:gd name="connsiteY2" fmla="*/ 1941 h 405779"/>
                <a:gd name="connsiteX3" fmla="*/ 40503 w 247771"/>
                <a:gd name="connsiteY3" fmla="*/ 3280 h 405779"/>
                <a:gd name="connsiteX4" fmla="*/ 34476 w 247771"/>
                <a:gd name="connsiteY4" fmla="*/ 3950 h 405779"/>
                <a:gd name="connsiteX5" fmla="*/ 33137 w 247771"/>
                <a:gd name="connsiteY5" fmla="*/ 3950 h 405779"/>
                <a:gd name="connsiteX6" fmla="*/ 33137 w 247771"/>
                <a:gd name="connsiteY6" fmla="*/ 3950 h 405779"/>
                <a:gd name="connsiteX7" fmla="*/ 29789 w 247771"/>
                <a:gd name="connsiteY7" fmla="*/ 5290 h 405779"/>
                <a:gd name="connsiteX8" fmla="*/ 24431 w 247771"/>
                <a:gd name="connsiteY8" fmla="*/ 22040 h 405779"/>
                <a:gd name="connsiteX9" fmla="*/ 40503 w 247771"/>
                <a:gd name="connsiteY9" fmla="*/ 30079 h 405779"/>
                <a:gd name="connsiteX10" fmla="*/ 42512 w 247771"/>
                <a:gd name="connsiteY10" fmla="*/ 29409 h 405779"/>
                <a:gd name="connsiteX11" fmla="*/ 42512 w 247771"/>
                <a:gd name="connsiteY11" fmla="*/ 30079 h 405779"/>
                <a:gd name="connsiteX12" fmla="*/ 42512 w 247771"/>
                <a:gd name="connsiteY12" fmla="*/ 30079 h 405779"/>
                <a:gd name="connsiteX13" fmla="*/ 35146 w 247771"/>
                <a:gd name="connsiteY13" fmla="*/ 41469 h 405779"/>
                <a:gd name="connsiteX14" fmla="*/ 33137 w 247771"/>
                <a:gd name="connsiteY14" fmla="*/ 46159 h 405779"/>
                <a:gd name="connsiteX15" fmla="*/ 21753 w 247771"/>
                <a:gd name="connsiteY15" fmla="*/ 56208 h 405779"/>
                <a:gd name="connsiteX16" fmla="*/ 5011 w 247771"/>
                <a:gd name="connsiteY16" fmla="*/ 84347 h 405779"/>
                <a:gd name="connsiteX17" fmla="*/ 1663 w 247771"/>
                <a:gd name="connsiteY17" fmla="*/ 107126 h 405779"/>
                <a:gd name="connsiteX18" fmla="*/ 11038 w 247771"/>
                <a:gd name="connsiteY18" fmla="*/ 115836 h 405779"/>
                <a:gd name="connsiteX19" fmla="*/ 24431 w 247771"/>
                <a:gd name="connsiteY19" fmla="*/ 135265 h 405779"/>
                <a:gd name="connsiteX20" fmla="*/ 25101 w 247771"/>
                <a:gd name="connsiteY20" fmla="*/ 135935 h 405779"/>
                <a:gd name="connsiteX21" fmla="*/ 76665 w 247771"/>
                <a:gd name="connsiteY21" fmla="*/ 202262 h 405779"/>
                <a:gd name="connsiteX22" fmla="*/ 76665 w 247771"/>
                <a:gd name="connsiteY22" fmla="*/ 202932 h 405779"/>
                <a:gd name="connsiteX23" fmla="*/ 84701 w 247771"/>
                <a:gd name="connsiteY23" fmla="*/ 236431 h 405779"/>
                <a:gd name="connsiteX24" fmla="*/ 78674 w 247771"/>
                <a:gd name="connsiteY24" fmla="*/ 251170 h 405779"/>
                <a:gd name="connsiteX25" fmla="*/ 71977 w 247771"/>
                <a:gd name="connsiteY25" fmla="*/ 269259 h 405779"/>
                <a:gd name="connsiteX26" fmla="*/ 71977 w 247771"/>
                <a:gd name="connsiteY26" fmla="*/ 304098 h 405779"/>
                <a:gd name="connsiteX27" fmla="*/ 75995 w 247771"/>
                <a:gd name="connsiteY27" fmla="*/ 317498 h 405779"/>
                <a:gd name="connsiteX28" fmla="*/ 86040 w 247771"/>
                <a:gd name="connsiteY28" fmla="*/ 336927 h 405779"/>
                <a:gd name="connsiteX29" fmla="*/ 120863 w 247771"/>
                <a:gd name="connsiteY29" fmla="*/ 395885 h 405779"/>
                <a:gd name="connsiteX30" fmla="*/ 137604 w 247771"/>
                <a:gd name="connsiteY30" fmla="*/ 405264 h 405779"/>
                <a:gd name="connsiteX31" fmla="*/ 146980 w 247771"/>
                <a:gd name="connsiteY31" fmla="*/ 388515 h 405779"/>
                <a:gd name="connsiteX32" fmla="*/ 134926 w 247771"/>
                <a:gd name="connsiteY32" fmla="*/ 359036 h 405779"/>
                <a:gd name="connsiteX33" fmla="*/ 135595 w 247771"/>
                <a:gd name="connsiteY33" fmla="*/ 352336 h 405779"/>
                <a:gd name="connsiteX34" fmla="*/ 130908 w 247771"/>
                <a:gd name="connsiteY34" fmla="*/ 313478 h 405779"/>
                <a:gd name="connsiteX35" fmla="*/ 131577 w 247771"/>
                <a:gd name="connsiteY35" fmla="*/ 311468 h 405779"/>
                <a:gd name="connsiteX36" fmla="*/ 136935 w 247771"/>
                <a:gd name="connsiteY36" fmla="*/ 287349 h 405779"/>
                <a:gd name="connsiteX37" fmla="*/ 140283 w 247771"/>
                <a:gd name="connsiteY37" fmla="*/ 277299 h 405779"/>
                <a:gd name="connsiteX38" fmla="*/ 179123 w 247771"/>
                <a:gd name="connsiteY38" fmla="*/ 212312 h 405779"/>
                <a:gd name="connsiteX39" fmla="*/ 212607 w 247771"/>
                <a:gd name="connsiteY39" fmla="*/ 178143 h 405779"/>
                <a:gd name="connsiteX40" fmla="*/ 234036 w 247771"/>
                <a:gd name="connsiteY40" fmla="*/ 97076 h 405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247771" h="405779">
                  <a:moveTo>
                    <a:pt x="234036" y="97076"/>
                  </a:moveTo>
                  <a:cubicBezTo>
                    <a:pt x="204571" y="73627"/>
                    <a:pt x="173766" y="51518"/>
                    <a:pt x="143631" y="28739"/>
                  </a:cubicBezTo>
                  <a:cubicBezTo>
                    <a:pt x="128229" y="17350"/>
                    <a:pt x="112827" y="5290"/>
                    <a:pt x="94076" y="1941"/>
                  </a:cubicBezTo>
                  <a:cubicBezTo>
                    <a:pt x="75995" y="-1409"/>
                    <a:pt x="57914" y="-70"/>
                    <a:pt x="40503" y="3280"/>
                  </a:cubicBezTo>
                  <a:cubicBezTo>
                    <a:pt x="38494" y="3280"/>
                    <a:pt x="36485" y="3950"/>
                    <a:pt x="34476" y="3950"/>
                  </a:cubicBezTo>
                  <a:cubicBezTo>
                    <a:pt x="33807" y="3950"/>
                    <a:pt x="33807" y="3950"/>
                    <a:pt x="33137" y="3950"/>
                  </a:cubicBezTo>
                  <a:cubicBezTo>
                    <a:pt x="33137" y="3950"/>
                    <a:pt x="33137" y="3950"/>
                    <a:pt x="33137" y="3950"/>
                  </a:cubicBezTo>
                  <a:cubicBezTo>
                    <a:pt x="31798" y="4620"/>
                    <a:pt x="31128" y="4620"/>
                    <a:pt x="29789" y="5290"/>
                  </a:cubicBezTo>
                  <a:cubicBezTo>
                    <a:pt x="23762" y="7970"/>
                    <a:pt x="21753" y="16680"/>
                    <a:pt x="24431" y="22040"/>
                  </a:cubicBezTo>
                  <a:cubicBezTo>
                    <a:pt x="27110" y="28739"/>
                    <a:pt x="33137" y="30749"/>
                    <a:pt x="40503" y="30079"/>
                  </a:cubicBezTo>
                  <a:cubicBezTo>
                    <a:pt x="41173" y="30079"/>
                    <a:pt x="41842" y="30079"/>
                    <a:pt x="42512" y="29409"/>
                  </a:cubicBezTo>
                  <a:cubicBezTo>
                    <a:pt x="42512" y="29409"/>
                    <a:pt x="42512" y="30079"/>
                    <a:pt x="42512" y="30079"/>
                  </a:cubicBezTo>
                  <a:lnTo>
                    <a:pt x="42512" y="30079"/>
                  </a:lnTo>
                  <a:cubicBezTo>
                    <a:pt x="39833" y="33429"/>
                    <a:pt x="37155" y="37449"/>
                    <a:pt x="35146" y="41469"/>
                  </a:cubicBezTo>
                  <a:cubicBezTo>
                    <a:pt x="34476" y="42809"/>
                    <a:pt x="33807" y="44819"/>
                    <a:pt x="33137" y="46159"/>
                  </a:cubicBezTo>
                  <a:cubicBezTo>
                    <a:pt x="29119" y="49508"/>
                    <a:pt x="25101" y="52858"/>
                    <a:pt x="21753" y="56208"/>
                  </a:cubicBezTo>
                  <a:cubicBezTo>
                    <a:pt x="13717" y="64248"/>
                    <a:pt x="8359" y="73627"/>
                    <a:pt x="5011" y="84347"/>
                  </a:cubicBezTo>
                  <a:cubicBezTo>
                    <a:pt x="323" y="91047"/>
                    <a:pt x="-1686" y="99087"/>
                    <a:pt x="1663" y="107126"/>
                  </a:cubicBezTo>
                  <a:cubicBezTo>
                    <a:pt x="3672" y="112486"/>
                    <a:pt x="7020" y="115166"/>
                    <a:pt x="11038" y="115836"/>
                  </a:cubicBezTo>
                  <a:cubicBezTo>
                    <a:pt x="14386" y="122536"/>
                    <a:pt x="19074" y="129235"/>
                    <a:pt x="24431" y="135265"/>
                  </a:cubicBezTo>
                  <a:cubicBezTo>
                    <a:pt x="24431" y="135265"/>
                    <a:pt x="24431" y="135935"/>
                    <a:pt x="25101" y="135935"/>
                  </a:cubicBezTo>
                  <a:cubicBezTo>
                    <a:pt x="34476" y="156704"/>
                    <a:pt x="53896" y="186853"/>
                    <a:pt x="76665" y="202262"/>
                  </a:cubicBezTo>
                  <a:cubicBezTo>
                    <a:pt x="76665" y="202262"/>
                    <a:pt x="76665" y="202262"/>
                    <a:pt x="76665" y="202932"/>
                  </a:cubicBezTo>
                  <a:cubicBezTo>
                    <a:pt x="80013" y="212982"/>
                    <a:pt x="85371" y="225711"/>
                    <a:pt x="84701" y="236431"/>
                  </a:cubicBezTo>
                  <a:cubicBezTo>
                    <a:pt x="84031" y="241791"/>
                    <a:pt x="80683" y="246481"/>
                    <a:pt x="78674" y="251170"/>
                  </a:cubicBezTo>
                  <a:cubicBezTo>
                    <a:pt x="75995" y="257200"/>
                    <a:pt x="73317" y="262560"/>
                    <a:pt x="71977" y="269259"/>
                  </a:cubicBezTo>
                  <a:cubicBezTo>
                    <a:pt x="69299" y="281319"/>
                    <a:pt x="69299" y="292709"/>
                    <a:pt x="71977" y="304098"/>
                  </a:cubicBezTo>
                  <a:cubicBezTo>
                    <a:pt x="71977" y="309458"/>
                    <a:pt x="73986" y="313478"/>
                    <a:pt x="75995" y="317498"/>
                  </a:cubicBezTo>
                  <a:cubicBezTo>
                    <a:pt x="78674" y="324197"/>
                    <a:pt x="82022" y="330897"/>
                    <a:pt x="86040" y="336927"/>
                  </a:cubicBezTo>
                  <a:cubicBezTo>
                    <a:pt x="98764" y="355686"/>
                    <a:pt x="117514" y="372435"/>
                    <a:pt x="120863" y="395885"/>
                  </a:cubicBezTo>
                  <a:cubicBezTo>
                    <a:pt x="122202" y="403254"/>
                    <a:pt x="130908" y="407274"/>
                    <a:pt x="137604" y="405264"/>
                  </a:cubicBezTo>
                  <a:cubicBezTo>
                    <a:pt x="144971" y="403254"/>
                    <a:pt x="148319" y="395885"/>
                    <a:pt x="146980" y="388515"/>
                  </a:cubicBezTo>
                  <a:cubicBezTo>
                    <a:pt x="144971" y="377795"/>
                    <a:pt x="140953" y="368415"/>
                    <a:pt x="134926" y="359036"/>
                  </a:cubicBezTo>
                  <a:cubicBezTo>
                    <a:pt x="135595" y="357026"/>
                    <a:pt x="135595" y="355016"/>
                    <a:pt x="135595" y="352336"/>
                  </a:cubicBezTo>
                  <a:cubicBezTo>
                    <a:pt x="133586" y="339607"/>
                    <a:pt x="130908" y="326207"/>
                    <a:pt x="130908" y="313478"/>
                  </a:cubicBezTo>
                  <a:cubicBezTo>
                    <a:pt x="130908" y="312808"/>
                    <a:pt x="130908" y="312138"/>
                    <a:pt x="131577" y="311468"/>
                  </a:cubicBezTo>
                  <a:cubicBezTo>
                    <a:pt x="132917" y="303428"/>
                    <a:pt x="134926" y="295389"/>
                    <a:pt x="136935" y="287349"/>
                  </a:cubicBezTo>
                  <a:cubicBezTo>
                    <a:pt x="138274" y="283999"/>
                    <a:pt x="138944" y="280649"/>
                    <a:pt x="140283" y="277299"/>
                  </a:cubicBezTo>
                  <a:cubicBezTo>
                    <a:pt x="150328" y="253850"/>
                    <a:pt x="165060" y="233751"/>
                    <a:pt x="179123" y="212312"/>
                  </a:cubicBezTo>
                  <a:cubicBezTo>
                    <a:pt x="190508" y="200922"/>
                    <a:pt x="201892" y="189533"/>
                    <a:pt x="212607" y="178143"/>
                  </a:cubicBezTo>
                  <a:cubicBezTo>
                    <a:pt x="230018" y="159384"/>
                    <a:pt x="268189" y="124545"/>
                    <a:pt x="234036" y="97076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F26BA1E-F2CF-13CC-8C37-84F8AC742AFA}"/>
                </a:ext>
              </a:extLst>
            </p:cNvPr>
            <p:cNvSpPr/>
            <p:nvPr/>
          </p:nvSpPr>
          <p:spPr>
            <a:xfrm>
              <a:off x="5050398" y="2330305"/>
              <a:ext cx="382540" cy="610415"/>
            </a:xfrm>
            <a:custGeom>
              <a:avLst/>
              <a:gdLst>
                <a:gd name="connsiteX0" fmla="*/ 359846 w 382540"/>
                <a:gd name="connsiteY0" fmla="*/ 260020 h 610415"/>
                <a:gd name="connsiteX1" fmla="*/ 347122 w 382540"/>
                <a:gd name="connsiteY1" fmla="*/ 251310 h 610415"/>
                <a:gd name="connsiteX2" fmla="*/ 342434 w 382540"/>
                <a:gd name="connsiteY2" fmla="*/ 249300 h 610415"/>
                <a:gd name="connsiteX3" fmla="*/ 349131 w 382540"/>
                <a:gd name="connsiteY3" fmla="*/ 248630 h 610415"/>
                <a:gd name="connsiteX4" fmla="*/ 369221 w 382540"/>
                <a:gd name="connsiteY4" fmla="*/ 213122 h 610415"/>
                <a:gd name="connsiteX5" fmla="*/ 263414 w 382540"/>
                <a:gd name="connsiteY5" fmla="*/ 57688 h 610415"/>
                <a:gd name="connsiteX6" fmla="*/ 142205 w 382540"/>
                <a:gd name="connsiteY6" fmla="*/ 11460 h 610415"/>
                <a:gd name="connsiteX7" fmla="*/ 175019 w 382540"/>
                <a:gd name="connsiteY7" fmla="*/ 44288 h 610415"/>
                <a:gd name="connsiteX8" fmla="*/ 173679 w 382540"/>
                <a:gd name="connsiteY8" fmla="*/ 50988 h 610415"/>
                <a:gd name="connsiteX9" fmla="*/ 166313 w 382540"/>
                <a:gd name="connsiteY9" fmla="*/ 69077 h 610415"/>
                <a:gd name="connsiteX10" fmla="*/ 125464 w 382540"/>
                <a:gd name="connsiteY10" fmla="*/ 91857 h 610415"/>
                <a:gd name="connsiteX11" fmla="*/ 84614 w 382540"/>
                <a:gd name="connsiteY11" fmla="*/ 111956 h 610415"/>
                <a:gd name="connsiteX12" fmla="*/ 84614 w 382540"/>
                <a:gd name="connsiteY12" fmla="*/ 112626 h 610415"/>
                <a:gd name="connsiteX13" fmla="*/ 54479 w 382540"/>
                <a:gd name="connsiteY13" fmla="*/ 142105 h 610415"/>
                <a:gd name="connsiteX14" fmla="*/ 87293 w 382540"/>
                <a:gd name="connsiteY14" fmla="*/ 174933 h 610415"/>
                <a:gd name="connsiteX15" fmla="*/ 111401 w 382540"/>
                <a:gd name="connsiteY15" fmla="*/ 150144 h 610415"/>
                <a:gd name="connsiteX16" fmla="*/ 147562 w 382540"/>
                <a:gd name="connsiteY16" fmla="*/ 138085 h 610415"/>
                <a:gd name="connsiteX17" fmla="*/ 148232 w 382540"/>
                <a:gd name="connsiteY17" fmla="*/ 138085 h 610415"/>
                <a:gd name="connsiteX18" fmla="*/ 150911 w 382540"/>
                <a:gd name="connsiteY18" fmla="*/ 138085 h 610415"/>
                <a:gd name="connsiteX19" fmla="*/ 197118 w 382540"/>
                <a:gd name="connsiteY19" fmla="*/ 166894 h 610415"/>
                <a:gd name="connsiteX20" fmla="*/ 217877 w 382540"/>
                <a:gd name="connsiteY20" fmla="*/ 180293 h 610415"/>
                <a:gd name="connsiteX21" fmla="*/ 223234 w 382540"/>
                <a:gd name="connsiteY21" fmla="*/ 179623 h 610415"/>
                <a:gd name="connsiteX22" fmla="*/ 224574 w 382540"/>
                <a:gd name="connsiteY22" fmla="*/ 186323 h 610415"/>
                <a:gd name="connsiteX23" fmla="*/ 237967 w 382540"/>
                <a:gd name="connsiteY23" fmla="*/ 215131 h 610415"/>
                <a:gd name="connsiteX24" fmla="*/ 195109 w 382540"/>
                <a:gd name="connsiteY24" fmla="*/ 228531 h 610415"/>
                <a:gd name="connsiteX25" fmla="*/ 195109 w 382540"/>
                <a:gd name="connsiteY25" fmla="*/ 228531 h 610415"/>
                <a:gd name="connsiteX26" fmla="*/ 148232 w 382540"/>
                <a:gd name="connsiteY26" fmla="*/ 203072 h 610415"/>
                <a:gd name="connsiteX27" fmla="*/ 104704 w 382540"/>
                <a:gd name="connsiteY27" fmla="*/ 199052 h 610415"/>
                <a:gd name="connsiteX28" fmla="*/ 60506 w 382540"/>
                <a:gd name="connsiteY28" fmla="*/ 216472 h 610415"/>
                <a:gd name="connsiteX29" fmla="*/ 906 w 382540"/>
                <a:gd name="connsiteY29" fmla="*/ 326347 h 610415"/>
                <a:gd name="connsiteX30" fmla="*/ 28363 w 382540"/>
                <a:gd name="connsiteY30" fmla="*/ 363866 h 610415"/>
                <a:gd name="connsiteX31" fmla="*/ 124794 w 382540"/>
                <a:gd name="connsiteY31" fmla="*/ 397364 h 610415"/>
                <a:gd name="connsiteX32" fmla="*/ 136848 w 382540"/>
                <a:gd name="connsiteY32" fmla="*/ 494510 h 610415"/>
                <a:gd name="connsiteX33" fmla="*/ 150241 w 382540"/>
                <a:gd name="connsiteY33" fmla="*/ 571557 h 610415"/>
                <a:gd name="connsiteX34" fmla="*/ 171001 w 382540"/>
                <a:gd name="connsiteY34" fmla="*/ 593666 h 610415"/>
                <a:gd name="connsiteX35" fmla="*/ 197118 w 382540"/>
                <a:gd name="connsiteY35" fmla="*/ 610416 h 610415"/>
                <a:gd name="connsiteX36" fmla="*/ 225913 w 382540"/>
                <a:gd name="connsiteY36" fmla="*/ 584287 h 610415"/>
                <a:gd name="connsiteX37" fmla="*/ 248012 w 382540"/>
                <a:gd name="connsiteY37" fmla="*/ 564857 h 610415"/>
                <a:gd name="connsiteX38" fmla="*/ 274129 w 382540"/>
                <a:gd name="connsiteY38" fmla="*/ 511260 h 610415"/>
                <a:gd name="connsiteX39" fmla="*/ 281495 w 382540"/>
                <a:gd name="connsiteY39" fmla="*/ 456322 h 610415"/>
                <a:gd name="connsiteX40" fmla="*/ 278816 w 382540"/>
                <a:gd name="connsiteY40" fmla="*/ 417463 h 610415"/>
                <a:gd name="connsiteX41" fmla="*/ 282834 w 382540"/>
                <a:gd name="connsiteY41" fmla="*/ 416794 h 610415"/>
                <a:gd name="connsiteX42" fmla="*/ 291540 w 382540"/>
                <a:gd name="connsiteY42" fmla="*/ 414784 h 610415"/>
                <a:gd name="connsiteX43" fmla="*/ 310960 w 382540"/>
                <a:gd name="connsiteY43" fmla="*/ 397364 h 610415"/>
                <a:gd name="connsiteX44" fmla="*/ 308951 w 382540"/>
                <a:gd name="connsiteY44" fmla="*/ 337067 h 610415"/>
                <a:gd name="connsiteX45" fmla="*/ 305603 w 382540"/>
                <a:gd name="connsiteY45" fmla="*/ 337067 h 610415"/>
                <a:gd name="connsiteX46" fmla="*/ 302924 w 382540"/>
                <a:gd name="connsiteY46" fmla="*/ 315627 h 610415"/>
                <a:gd name="connsiteX47" fmla="*/ 320336 w 382540"/>
                <a:gd name="connsiteY47" fmla="*/ 317638 h 610415"/>
                <a:gd name="connsiteX48" fmla="*/ 365203 w 382540"/>
                <a:gd name="connsiteY48" fmla="*/ 304908 h 610415"/>
                <a:gd name="connsiteX49" fmla="*/ 359846 w 382540"/>
                <a:gd name="connsiteY49" fmla="*/ 260020 h 610415"/>
                <a:gd name="connsiteX50" fmla="*/ 285513 w 382540"/>
                <a:gd name="connsiteY50" fmla="*/ 169573 h 610415"/>
                <a:gd name="connsiteX51" fmla="*/ 264753 w 382540"/>
                <a:gd name="connsiteY51" fmla="*/ 164884 h 610415"/>
                <a:gd name="connsiteX52" fmla="*/ 241315 w 382540"/>
                <a:gd name="connsiteY52" fmla="*/ 159524 h 610415"/>
                <a:gd name="connsiteX53" fmla="*/ 240646 w 382540"/>
                <a:gd name="connsiteY53" fmla="*/ 151484 h 610415"/>
                <a:gd name="connsiteX54" fmla="*/ 247342 w 382540"/>
                <a:gd name="connsiteY54" fmla="*/ 148804 h 610415"/>
                <a:gd name="connsiteX55" fmla="*/ 253369 w 382540"/>
                <a:gd name="connsiteY55" fmla="*/ 142774 h 610415"/>
                <a:gd name="connsiteX56" fmla="*/ 255378 w 382540"/>
                <a:gd name="connsiteY56" fmla="*/ 143445 h 610415"/>
                <a:gd name="connsiteX57" fmla="*/ 274798 w 382540"/>
                <a:gd name="connsiteY57" fmla="*/ 144784 h 610415"/>
                <a:gd name="connsiteX58" fmla="*/ 288861 w 382540"/>
                <a:gd name="connsiteY58" fmla="*/ 166894 h 610415"/>
                <a:gd name="connsiteX59" fmla="*/ 285513 w 382540"/>
                <a:gd name="connsiteY59" fmla="*/ 169573 h 6104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382540" h="610415">
                  <a:moveTo>
                    <a:pt x="359846" y="260020"/>
                  </a:moveTo>
                  <a:cubicBezTo>
                    <a:pt x="356497" y="260020"/>
                    <a:pt x="349801" y="253320"/>
                    <a:pt x="347122" y="251310"/>
                  </a:cubicBezTo>
                  <a:cubicBezTo>
                    <a:pt x="345783" y="250640"/>
                    <a:pt x="344443" y="249970"/>
                    <a:pt x="342434" y="249300"/>
                  </a:cubicBezTo>
                  <a:cubicBezTo>
                    <a:pt x="344443" y="248630"/>
                    <a:pt x="346452" y="248630"/>
                    <a:pt x="349131" y="248630"/>
                  </a:cubicBezTo>
                  <a:cubicBezTo>
                    <a:pt x="367212" y="249300"/>
                    <a:pt x="377927" y="227861"/>
                    <a:pt x="369221" y="213122"/>
                  </a:cubicBezTo>
                  <a:cubicBezTo>
                    <a:pt x="337747" y="160194"/>
                    <a:pt x="310291" y="99226"/>
                    <a:pt x="263414" y="57688"/>
                  </a:cubicBezTo>
                  <a:cubicBezTo>
                    <a:pt x="237297" y="34239"/>
                    <a:pt x="176358" y="-24719"/>
                    <a:pt x="142205" y="11460"/>
                  </a:cubicBezTo>
                  <a:cubicBezTo>
                    <a:pt x="121446" y="33569"/>
                    <a:pt x="154259" y="66398"/>
                    <a:pt x="175019" y="44288"/>
                  </a:cubicBezTo>
                  <a:cubicBezTo>
                    <a:pt x="172340" y="46968"/>
                    <a:pt x="172340" y="48978"/>
                    <a:pt x="173679" y="50988"/>
                  </a:cubicBezTo>
                  <a:cubicBezTo>
                    <a:pt x="168992" y="55008"/>
                    <a:pt x="165643" y="60368"/>
                    <a:pt x="166313" y="69077"/>
                  </a:cubicBezTo>
                  <a:cubicBezTo>
                    <a:pt x="166983" y="80467"/>
                    <a:pt x="144214" y="87167"/>
                    <a:pt x="125464" y="91857"/>
                  </a:cubicBezTo>
                  <a:cubicBezTo>
                    <a:pt x="108722" y="93867"/>
                    <a:pt x="93320" y="99226"/>
                    <a:pt x="84614" y="111956"/>
                  </a:cubicBezTo>
                  <a:cubicBezTo>
                    <a:pt x="84614" y="111956"/>
                    <a:pt x="84614" y="111956"/>
                    <a:pt x="84614" y="112626"/>
                  </a:cubicBezTo>
                  <a:cubicBezTo>
                    <a:pt x="73900" y="121335"/>
                    <a:pt x="63855" y="132055"/>
                    <a:pt x="54479" y="142105"/>
                  </a:cubicBezTo>
                  <a:cubicBezTo>
                    <a:pt x="34389" y="164884"/>
                    <a:pt x="67203" y="197712"/>
                    <a:pt x="87293" y="174933"/>
                  </a:cubicBezTo>
                  <a:cubicBezTo>
                    <a:pt x="94659" y="166224"/>
                    <a:pt x="102695" y="157514"/>
                    <a:pt x="111401" y="150144"/>
                  </a:cubicBezTo>
                  <a:cubicBezTo>
                    <a:pt x="122785" y="149474"/>
                    <a:pt x="135509" y="143445"/>
                    <a:pt x="147562" y="138085"/>
                  </a:cubicBezTo>
                  <a:cubicBezTo>
                    <a:pt x="147562" y="138085"/>
                    <a:pt x="147562" y="138085"/>
                    <a:pt x="148232" y="138085"/>
                  </a:cubicBezTo>
                  <a:cubicBezTo>
                    <a:pt x="148902" y="138085"/>
                    <a:pt x="150241" y="138085"/>
                    <a:pt x="150911" y="138085"/>
                  </a:cubicBezTo>
                  <a:cubicBezTo>
                    <a:pt x="152920" y="158184"/>
                    <a:pt x="177697" y="163544"/>
                    <a:pt x="197118" y="166894"/>
                  </a:cubicBezTo>
                  <a:cubicBezTo>
                    <a:pt x="200466" y="174263"/>
                    <a:pt x="207162" y="180293"/>
                    <a:pt x="217877" y="180293"/>
                  </a:cubicBezTo>
                  <a:cubicBezTo>
                    <a:pt x="219886" y="180293"/>
                    <a:pt x="221895" y="180293"/>
                    <a:pt x="223234" y="179623"/>
                  </a:cubicBezTo>
                  <a:cubicBezTo>
                    <a:pt x="223234" y="181633"/>
                    <a:pt x="223904" y="183643"/>
                    <a:pt x="224574" y="186323"/>
                  </a:cubicBezTo>
                  <a:cubicBezTo>
                    <a:pt x="227922" y="196372"/>
                    <a:pt x="231940" y="206422"/>
                    <a:pt x="237967" y="215131"/>
                  </a:cubicBezTo>
                  <a:cubicBezTo>
                    <a:pt x="224574" y="223841"/>
                    <a:pt x="210511" y="226521"/>
                    <a:pt x="195109" y="228531"/>
                  </a:cubicBezTo>
                  <a:cubicBezTo>
                    <a:pt x="195109" y="228531"/>
                    <a:pt x="195109" y="228531"/>
                    <a:pt x="195109" y="228531"/>
                  </a:cubicBezTo>
                  <a:cubicBezTo>
                    <a:pt x="180376" y="217142"/>
                    <a:pt x="164304" y="207762"/>
                    <a:pt x="148232" y="203072"/>
                  </a:cubicBezTo>
                  <a:cubicBezTo>
                    <a:pt x="136848" y="186993"/>
                    <a:pt x="116758" y="189003"/>
                    <a:pt x="104704" y="199052"/>
                  </a:cubicBezTo>
                  <a:cubicBezTo>
                    <a:pt x="89971" y="201062"/>
                    <a:pt x="74569" y="206422"/>
                    <a:pt x="60506" y="216472"/>
                  </a:cubicBezTo>
                  <a:cubicBezTo>
                    <a:pt x="31711" y="235901"/>
                    <a:pt x="-4451" y="286819"/>
                    <a:pt x="906" y="326347"/>
                  </a:cubicBezTo>
                  <a:cubicBezTo>
                    <a:pt x="-3112" y="343097"/>
                    <a:pt x="6264" y="363866"/>
                    <a:pt x="28363" y="363866"/>
                  </a:cubicBezTo>
                  <a:cubicBezTo>
                    <a:pt x="58497" y="376595"/>
                    <a:pt x="102695" y="365206"/>
                    <a:pt x="124794" y="397364"/>
                  </a:cubicBezTo>
                  <a:cubicBezTo>
                    <a:pt x="140866" y="420813"/>
                    <a:pt x="134169" y="465032"/>
                    <a:pt x="136848" y="494510"/>
                  </a:cubicBezTo>
                  <a:cubicBezTo>
                    <a:pt x="138857" y="518630"/>
                    <a:pt x="140196" y="548778"/>
                    <a:pt x="150241" y="571557"/>
                  </a:cubicBezTo>
                  <a:cubicBezTo>
                    <a:pt x="155598" y="582947"/>
                    <a:pt x="162295" y="590316"/>
                    <a:pt x="171001" y="593666"/>
                  </a:cubicBezTo>
                  <a:cubicBezTo>
                    <a:pt x="175019" y="603046"/>
                    <a:pt x="183724" y="610416"/>
                    <a:pt x="197118" y="610416"/>
                  </a:cubicBezTo>
                  <a:cubicBezTo>
                    <a:pt x="214529" y="610416"/>
                    <a:pt x="224574" y="597686"/>
                    <a:pt x="225913" y="584287"/>
                  </a:cubicBezTo>
                  <a:cubicBezTo>
                    <a:pt x="234619" y="578927"/>
                    <a:pt x="241985" y="572227"/>
                    <a:pt x="248012" y="564857"/>
                  </a:cubicBezTo>
                  <a:cubicBezTo>
                    <a:pt x="261405" y="549448"/>
                    <a:pt x="269441" y="530689"/>
                    <a:pt x="274129" y="511260"/>
                  </a:cubicBezTo>
                  <a:cubicBezTo>
                    <a:pt x="299576" y="504560"/>
                    <a:pt x="301585" y="469051"/>
                    <a:pt x="281495" y="456322"/>
                  </a:cubicBezTo>
                  <a:cubicBezTo>
                    <a:pt x="282834" y="440243"/>
                    <a:pt x="282834" y="423493"/>
                    <a:pt x="278816" y="417463"/>
                  </a:cubicBezTo>
                  <a:cubicBezTo>
                    <a:pt x="280156" y="417463"/>
                    <a:pt x="281495" y="417463"/>
                    <a:pt x="282834" y="416794"/>
                  </a:cubicBezTo>
                  <a:cubicBezTo>
                    <a:pt x="285513" y="416123"/>
                    <a:pt x="288861" y="415454"/>
                    <a:pt x="291540" y="414784"/>
                  </a:cubicBezTo>
                  <a:cubicBezTo>
                    <a:pt x="300915" y="412773"/>
                    <a:pt x="307612" y="406074"/>
                    <a:pt x="310960" y="397364"/>
                  </a:cubicBezTo>
                  <a:cubicBezTo>
                    <a:pt x="347122" y="394685"/>
                    <a:pt x="346452" y="337067"/>
                    <a:pt x="308951" y="337067"/>
                  </a:cubicBezTo>
                  <a:cubicBezTo>
                    <a:pt x="307612" y="337067"/>
                    <a:pt x="306942" y="337067"/>
                    <a:pt x="305603" y="337067"/>
                  </a:cubicBezTo>
                  <a:cubicBezTo>
                    <a:pt x="304933" y="329697"/>
                    <a:pt x="304264" y="322997"/>
                    <a:pt x="302924" y="315627"/>
                  </a:cubicBezTo>
                  <a:cubicBezTo>
                    <a:pt x="307612" y="318307"/>
                    <a:pt x="313639" y="319648"/>
                    <a:pt x="320336" y="317638"/>
                  </a:cubicBezTo>
                  <a:cubicBezTo>
                    <a:pt x="335068" y="313618"/>
                    <a:pt x="350470" y="309598"/>
                    <a:pt x="365203" y="304908"/>
                  </a:cubicBezTo>
                  <a:cubicBezTo>
                    <a:pt x="391320" y="299548"/>
                    <a:pt x="386632" y="260020"/>
                    <a:pt x="359846" y="260020"/>
                  </a:cubicBezTo>
                  <a:close/>
                  <a:moveTo>
                    <a:pt x="285513" y="169573"/>
                  </a:moveTo>
                  <a:cubicBezTo>
                    <a:pt x="277477" y="172923"/>
                    <a:pt x="270780" y="170244"/>
                    <a:pt x="264753" y="164884"/>
                  </a:cubicBezTo>
                  <a:cubicBezTo>
                    <a:pt x="258057" y="158854"/>
                    <a:pt x="249351" y="157514"/>
                    <a:pt x="241315" y="159524"/>
                  </a:cubicBezTo>
                  <a:cubicBezTo>
                    <a:pt x="241315" y="156844"/>
                    <a:pt x="241315" y="154164"/>
                    <a:pt x="240646" y="151484"/>
                  </a:cubicBezTo>
                  <a:cubicBezTo>
                    <a:pt x="242655" y="150814"/>
                    <a:pt x="245333" y="150144"/>
                    <a:pt x="247342" y="148804"/>
                  </a:cubicBezTo>
                  <a:cubicBezTo>
                    <a:pt x="250021" y="147464"/>
                    <a:pt x="252030" y="145455"/>
                    <a:pt x="253369" y="142774"/>
                  </a:cubicBezTo>
                  <a:cubicBezTo>
                    <a:pt x="254039" y="142774"/>
                    <a:pt x="254709" y="143445"/>
                    <a:pt x="255378" y="143445"/>
                  </a:cubicBezTo>
                  <a:cubicBezTo>
                    <a:pt x="262745" y="147464"/>
                    <a:pt x="269441" y="147464"/>
                    <a:pt x="274798" y="144784"/>
                  </a:cubicBezTo>
                  <a:cubicBezTo>
                    <a:pt x="279486" y="152154"/>
                    <a:pt x="284174" y="159524"/>
                    <a:pt x="288861" y="166894"/>
                  </a:cubicBezTo>
                  <a:cubicBezTo>
                    <a:pt x="287522" y="168233"/>
                    <a:pt x="286183" y="168904"/>
                    <a:pt x="285513" y="169573"/>
                  </a:cubicBezTo>
                  <a:close/>
                </a:path>
              </a:pathLst>
            </a:custGeom>
            <a:solidFill>
              <a:srgbClr val="44D89C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E469F98-90B1-BCD0-029C-B8083E4CB37C}"/>
                </a:ext>
              </a:extLst>
            </p:cNvPr>
            <p:cNvSpPr/>
            <p:nvPr/>
          </p:nvSpPr>
          <p:spPr>
            <a:xfrm>
              <a:off x="4598780" y="2098565"/>
              <a:ext cx="77848" cy="80396"/>
            </a:xfrm>
            <a:custGeom>
              <a:avLst/>
              <a:gdLst>
                <a:gd name="connsiteX0" fmla="*/ 38673 w 77848"/>
                <a:gd name="connsiteY0" fmla="*/ 0 h 80396"/>
                <a:gd name="connsiteX1" fmla="*/ 38673 w 77848"/>
                <a:gd name="connsiteY1" fmla="*/ 80397 h 80396"/>
                <a:gd name="connsiteX2" fmla="*/ 38673 w 77848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848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907" y="80397"/>
                    <a:pt x="90907" y="0"/>
                    <a:pt x="38673" y="0"/>
                  </a:cubicBezTo>
                  <a:close/>
                </a:path>
              </a:pathLst>
            </a:custGeom>
            <a:solidFill>
              <a:srgbClr val="BEFCFA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7DCCD3EF-AB80-969D-5760-DE0D8B7721C1}"/>
                </a:ext>
              </a:extLst>
            </p:cNvPr>
            <p:cNvSpPr/>
            <p:nvPr/>
          </p:nvSpPr>
          <p:spPr>
            <a:xfrm>
              <a:off x="4602798" y="2094545"/>
              <a:ext cx="77346" cy="80396"/>
            </a:xfrm>
            <a:custGeom>
              <a:avLst/>
              <a:gdLst>
                <a:gd name="connsiteX0" fmla="*/ 38673 w 77346"/>
                <a:gd name="connsiteY0" fmla="*/ 0 h 80396"/>
                <a:gd name="connsiteX1" fmla="*/ 38673 w 77346"/>
                <a:gd name="connsiteY1" fmla="*/ 80397 h 80396"/>
                <a:gd name="connsiteX2" fmla="*/ 38673 w 77346"/>
                <a:gd name="connsiteY2" fmla="*/ 0 h 80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346" h="80396">
                  <a:moveTo>
                    <a:pt x="38673" y="0"/>
                  </a:moveTo>
                  <a:cubicBezTo>
                    <a:pt x="-12891" y="0"/>
                    <a:pt x="-12891" y="80397"/>
                    <a:pt x="38673" y="80397"/>
                  </a:cubicBezTo>
                  <a:cubicBezTo>
                    <a:pt x="90237" y="80397"/>
                    <a:pt x="90237" y="0"/>
                    <a:pt x="38673" y="0"/>
                  </a:cubicBezTo>
                  <a:close/>
                </a:path>
              </a:pathLst>
            </a:custGeom>
            <a:solidFill>
              <a:srgbClr val="D7E2E1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8133C69C-D20C-3625-1B7D-724F31F13B08}"/>
                </a:ext>
              </a:extLst>
            </p:cNvPr>
            <p:cNvSpPr/>
            <p:nvPr/>
          </p:nvSpPr>
          <p:spPr>
            <a:xfrm>
              <a:off x="5445736" y="1100952"/>
              <a:ext cx="177615" cy="149187"/>
            </a:xfrm>
            <a:custGeom>
              <a:avLst/>
              <a:gdLst>
                <a:gd name="connsiteX0" fmla="*/ 164067 w 177615"/>
                <a:gd name="connsiteY0" fmla="*/ 111239 h 149187"/>
                <a:gd name="connsiteX1" fmla="*/ 152683 w 177615"/>
                <a:gd name="connsiteY1" fmla="*/ 101189 h 149187"/>
                <a:gd name="connsiteX2" fmla="*/ 146656 w 177615"/>
                <a:gd name="connsiteY2" fmla="*/ 94490 h 149187"/>
                <a:gd name="connsiteX3" fmla="*/ 142638 w 177615"/>
                <a:gd name="connsiteY3" fmla="*/ 89800 h 149187"/>
                <a:gd name="connsiteX4" fmla="*/ 135942 w 177615"/>
                <a:gd name="connsiteY4" fmla="*/ 77740 h 149187"/>
                <a:gd name="connsiteX5" fmla="*/ 169425 w 177615"/>
                <a:gd name="connsiteY5" fmla="*/ 54961 h 149187"/>
                <a:gd name="connsiteX6" fmla="*/ 175452 w 177615"/>
                <a:gd name="connsiteY6" fmla="*/ 32182 h 149187"/>
                <a:gd name="connsiteX7" fmla="*/ 152683 w 177615"/>
                <a:gd name="connsiteY7" fmla="*/ 26152 h 149187"/>
                <a:gd name="connsiteX8" fmla="*/ 126566 w 177615"/>
                <a:gd name="connsiteY8" fmla="*/ 44242 h 149187"/>
                <a:gd name="connsiteX9" fmla="*/ 113173 w 177615"/>
                <a:gd name="connsiteY9" fmla="*/ 52951 h 149187"/>
                <a:gd name="connsiteX10" fmla="*/ 111164 w 177615"/>
                <a:gd name="connsiteY10" fmla="*/ 54291 h 149187"/>
                <a:gd name="connsiteX11" fmla="*/ 109155 w 177615"/>
                <a:gd name="connsiteY11" fmla="*/ 50271 h 149187"/>
                <a:gd name="connsiteX12" fmla="*/ 104467 w 177615"/>
                <a:gd name="connsiteY12" fmla="*/ 39552 h 149187"/>
                <a:gd name="connsiteX13" fmla="*/ 97771 w 177615"/>
                <a:gd name="connsiteY13" fmla="*/ 12083 h 149187"/>
                <a:gd name="connsiteX14" fmla="*/ 77011 w 177615"/>
                <a:gd name="connsiteY14" fmla="*/ 693 h 149187"/>
                <a:gd name="connsiteX15" fmla="*/ 65627 w 177615"/>
                <a:gd name="connsiteY15" fmla="*/ 21463 h 149187"/>
                <a:gd name="connsiteX16" fmla="*/ 67636 w 177615"/>
                <a:gd name="connsiteY16" fmla="*/ 42902 h 149187"/>
                <a:gd name="connsiteX17" fmla="*/ 62948 w 177615"/>
                <a:gd name="connsiteY17" fmla="*/ 58311 h 149187"/>
                <a:gd name="connsiteX18" fmla="*/ 41519 w 177615"/>
                <a:gd name="connsiteY18" fmla="*/ 86450 h 149187"/>
                <a:gd name="connsiteX19" fmla="*/ 37501 w 177615"/>
                <a:gd name="connsiteY19" fmla="*/ 85780 h 149187"/>
                <a:gd name="connsiteX20" fmla="*/ 16742 w 177615"/>
                <a:gd name="connsiteY20" fmla="*/ 83770 h 149187"/>
                <a:gd name="connsiteX21" fmla="*/ 10045 w 177615"/>
                <a:gd name="connsiteY21" fmla="*/ 85110 h 149187"/>
                <a:gd name="connsiteX22" fmla="*/ 4688 w 177615"/>
                <a:gd name="connsiteY22" fmla="*/ 88460 h 149187"/>
                <a:gd name="connsiteX23" fmla="*/ 1339 w 177615"/>
                <a:gd name="connsiteY23" fmla="*/ 93820 h 149187"/>
                <a:gd name="connsiteX24" fmla="*/ 0 w 177615"/>
                <a:gd name="connsiteY24" fmla="*/ 100519 h 149187"/>
                <a:gd name="connsiteX25" fmla="*/ 4688 w 177615"/>
                <a:gd name="connsiteY25" fmla="*/ 112579 h 149187"/>
                <a:gd name="connsiteX26" fmla="*/ 8036 w 177615"/>
                <a:gd name="connsiteY26" fmla="*/ 115259 h 149187"/>
                <a:gd name="connsiteX27" fmla="*/ 16742 w 177615"/>
                <a:gd name="connsiteY27" fmla="*/ 117269 h 149187"/>
                <a:gd name="connsiteX28" fmla="*/ 37501 w 177615"/>
                <a:gd name="connsiteY28" fmla="*/ 119279 h 149187"/>
                <a:gd name="connsiteX29" fmla="*/ 42858 w 177615"/>
                <a:gd name="connsiteY29" fmla="*/ 118609 h 149187"/>
                <a:gd name="connsiteX30" fmla="*/ 53573 w 177615"/>
                <a:gd name="connsiteY30" fmla="*/ 125978 h 149187"/>
                <a:gd name="connsiteX31" fmla="*/ 54243 w 177615"/>
                <a:gd name="connsiteY31" fmla="*/ 126648 h 149187"/>
                <a:gd name="connsiteX32" fmla="*/ 81699 w 177615"/>
                <a:gd name="connsiteY32" fmla="*/ 144068 h 149187"/>
                <a:gd name="connsiteX33" fmla="*/ 84378 w 177615"/>
                <a:gd name="connsiteY33" fmla="*/ 140718 h 149187"/>
                <a:gd name="connsiteX34" fmla="*/ 84378 w 177615"/>
                <a:gd name="connsiteY34" fmla="*/ 140718 h 149187"/>
                <a:gd name="connsiteX35" fmla="*/ 91744 w 177615"/>
                <a:gd name="connsiteY35" fmla="*/ 132678 h 149187"/>
                <a:gd name="connsiteX36" fmla="*/ 94423 w 177615"/>
                <a:gd name="connsiteY36" fmla="*/ 132008 h 149187"/>
                <a:gd name="connsiteX37" fmla="*/ 96432 w 177615"/>
                <a:gd name="connsiteY37" fmla="*/ 132008 h 149187"/>
                <a:gd name="connsiteX38" fmla="*/ 106476 w 177615"/>
                <a:gd name="connsiteY38" fmla="*/ 133348 h 149187"/>
                <a:gd name="connsiteX39" fmla="*/ 152683 w 177615"/>
                <a:gd name="connsiteY39" fmla="*/ 142728 h 149187"/>
                <a:gd name="connsiteX40" fmla="*/ 172103 w 177615"/>
                <a:gd name="connsiteY40" fmla="*/ 133348 h 149187"/>
                <a:gd name="connsiteX41" fmla="*/ 164067 w 177615"/>
                <a:gd name="connsiteY41" fmla="*/ 111239 h 149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77615" h="149187">
                  <a:moveTo>
                    <a:pt x="164067" y="111239"/>
                  </a:moveTo>
                  <a:cubicBezTo>
                    <a:pt x="161389" y="109229"/>
                    <a:pt x="156031" y="104539"/>
                    <a:pt x="152683" y="101189"/>
                  </a:cubicBezTo>
                  <a:cubicBezTo>
                    <a:pt x="150674" y="99179"/>
                    <a:pt x="148665" y="96499"/>
                    <a:pt x="146656" y="94490"/>
                  </a:cubicBezTo>
                  <a:cubicBezTo>
                    <a:pt x="144647" y="92480"/>
                    <a:pt x="144647" y="92480"/>
                    <a:pt x="142638" y="89800"/>
                  </a:cubicBezTo>
                  <a:cubicBezTo>
                    <a:pt x="139960" y="86450"/>
                    <a:pt x="137951" y="81760"/>
                    <a:pt x="135942" y="77740"/>
                  </a:cubicBezTo>
                  <a:cubicBezTo>
                    <a:pt x="147326" y="70371"/>
                    <a:pt x="158710" y="62331"/>
                    <a:pt x="169425" y="54961"/>
                  </a:cubicBezTo>
                  <a:cubicBezTo>
                    <a:pt x="176791" y="49601"/>
                    <a:pt x="180139" y="40222"/>
                    <a:pt x="175452" y="32182"/>
                  </a:cubicBezTo>
                  <a:cubicBezTo>
                    <a:pt x="171434" y="24812"/>
                    <a:pt x="160049" y="20793"/>
                    <a:pt x="152683" y="26152"/>
                  </a:cubicBezTo>
                  <a:cubicBezTo>
                    <a:pt x="143978" y="32182"/>
                    <a:pt x="135272" y="38212"/>
                    <a:pt x="126566" y="44242"/>
                  </a:cubicBezTo>
                  <a:cubicBezTo>
                    <a:pt x="121879" y="46922"/>
                    <a:pt x="117861" y="50271"/>
                    <a:pt x="113173" y="52951"/>
                  </a:cubicBezTo>
                  <a:cubicBezTo>
                    <a:pt x="112503" y="53621"/>
                    <a:pt x="111834" y="53621"/>
                    <a:pt x="111164" y="54291"/>
                  </a:cubicBezTo>
                  <a:cubicBezTo>
                    <a:pt x="110494" y="52951"/>
                    <a:pt x="109825" y="51611"/>
                    <a:pt x="109155" y="50271"/>
                  </a:cubicBezTo>
                  <a:cubicBezTo>
                    <a:pt x="107146" y="46252"/>
                    <a:pt x="105807" y="43572"/>
                    <a:pt x="104467" y="39552"/>
                  </a:cubicBezTo>
                  <a:cubicBezTo>
                    <a:pt x="101119" y="30842"/>
                    <a:pt x="99110" y="21463"/>
                    <a:pt x="97771" y="12083"/>
                  </a:cubicBezTo>
                  <a:cubicBezTo>
                    <a:pt x="95762" y="3373"/>
                    <a:pt x="85717" y="-1986"/>
                    <a:pt x="77011" y="693"/>
                  </a:cubicBezTo>
                  <a:cubicBezTo>
                    <a:pt x="67636" y="3373"/>
                    <a:pt x="63618" y="12083"/>
                    <a:pt x="65627" y="21463"/>
                  </a:cubicBezTo>
                  <a:cubicBezTo>
                    <a:pt x="66966" y="28832"/>
                    <a:pt x="68306" y="35532"/>
                    <a:pt x="67636" y="42902"/>
                  </a:cubicBezTo>
                  <a:cubicBezTo>
                    <a:pt x="66966" y="47592"/>
                    <a:pt x="64957" y="54291"/>
                    <a:pt x="62948" y="58311"/>
                  </a:cubicBezTo>
                  <a:cubicBezTo>
                    <a:pt x="56921" y="69701"/>
                    <a:pt x="50225" y="77740"/>
                    <a:pt x="41519" y="86450"/>
                  </a:cubicBezTo>
                  <a:cubicBezTo>
                    <a:pt x="40180" y="86450"/>
                    <a:pt x="38840" y="85780"/>
                    <a:pt x="37501" y="85780"/>
                  </a:cubicBezTo>
                  <a:lnTo>
                    <a:pt x="16742" y="83770"/>
                  </a:lnTo>
                  <a:cubicBezTo>
                    <a:pt x="14733" y="83770"/>
                    <a:pt x="12054" y="84440"/>
                    <a:pt x="10045" y="85110"/>
                  </a:cubicBezTo>
                  <a:cubicBezTo>
                    <a:pt x="8036" y="85780"/>
                    <a:pt x="6027" y="87120"/>
                    <a:pt x="4688" y="88460"/>
                  </a:cubicBezTo>
                  <a:cubicBezTo>
                    <a:pt x="3348" y="89800"/>
                    <a:pt x="2009" y="91810"/>
                    <a:pt x="1339" y="93820"/>
                  </a:cubicBezTo>
                  <a:cubicBezTo>
                    <a:pt x="0" y="95829"/>
                    <a:pt x="0" y="97840"/>
                    <a:pt x="0" y="100519"/>
                  </a:cubicBezTo>
                  <a:cubicBezTo>
                    <a:pt x="0" y="104539"/>
                    <a:pt x="1339" y="109229"/>
                    <a:pt x="4688" y="112579"/>
                  </a:cubicBezTo>
                  <a:cubicBezTo>
                    <a:pt x="6027" y="113249"/>
                    <a:pt x="6697" y="114589"/>
                    <a:pt x="8036" y="115259"/>
                  </a:cubicBezTo>
                  <a:cubicBezTo>
                    <a:pt x="10715" y="116599"/>
                    <a:pt x="13393" y="117269"/>
                    <a:pt x="16742" y="117269"/>
                  </a:cubicBezTo>
                  <a:lnTo>
                    <a:pt x="37501" y="119279"/>
                  </a:lnTo>
                  <a:cubicBezTo>
                    <a:pt x="39510" y="119279"/>
                    <a:pt x="40849" y="119279"/>
                    <a:pt x="42858" y="118609"/>
                  </a:cubicBezTo>
                  <a:cubicBezTo>
                    <a:pt x="46207" y="121289"/>
                    <a:pt x="50225" y="123298"/>
                    <a:pt x="53573" y="125978"/>
                  </a:cubicBezTo>
                  <a:cubicBezTo>
                    <a:pt x="53573" y="125978"/>
                    <a:pt x="54243" y="125978"/>
                    <a:pt x="54243" y="126648"/>
                  </a:cubicBezTo>
                  <a:cubicBezTo>
                    <a:pt x="48216" y="142058"/>
                    <a:pt x="69645" y="157467"/>
                    <a:pt x="81699" y="144068"/>
                  </a:cubicBezTo>
                  <a:cubicBezTo>
                    <a:pt x="82369" y="142728"/>
                    <a:pt x="83708" y="142058"/>
                    <a:pt x="84378" y="140718"/>
                  </a:cubicBezTo>
                  <a:cubicBezTo>
                    <a:pt x="84378" y="140718"/>
                    <a:pt x="84378" y="140718"/>
                    <a:pt x="84378" y="140718"/>
                  </a:cubicBezTo>
                  <a:cubicBezTo>
                    <a:pt x="86387" y="137368"/>
                    <a:pt x="88395" y="134688"/>
                    <a:pt x="91744" y="132678"/>
                  </a:cubicBezTo>
                  <a:cubicBezTo>
                    <a:pt x="91744" y="132678"/>
                    <a:pt x="93083" y="132008"/>
                    <a:pt x="94423" y="132008"/>
                  </a:cubicBezTo>
                  <a:cubicBezTo>
                    <a:pt x="94423" y="132008"/>
                    <a:pt x="96432" y="132008"/>
                    <a:pt x="96432" y="132008"/>
                  </a:cubicBezTo>
                  <a:cubicBezTo>
                    <a:pt x="99780" y="132008"/>
                    <a:pt x="102458" y="132678"/>
                    <a:pt x="106476" y="133348"/>
                  </a:cubicBezTo>
                  <a:cubicBezTo>
                    <a:pt x="121879" y="136698"/>
                    <a:pt x="137281" y="139378"/>
                    <a:pt x="152683" y="142728"/>
                  </a:cubicBezTo>
                  <a:cubicBezTo>
                    <a:pt x="160719" y="144068"/>
                    <a:pt x="169425" y="141388"/>
                    <a:pt x="172103" y="133348"/>
                  </a:cubicBezTo>
                  <a:cubicBezTo>
                    <a:pt x="174782" y="123968"/>
                    <a:pt x="171434" y="116599"/>
                    <a:pt x="164067" y="11123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45017E1-E211-1808-BA61-D815D326F419}"/>
                </a:ext>
              </a:extLst>
            </p:cNvPr>
            <p:cNvSpPr/>
            <p:nvPr/>
          </p:nvSpPr>
          <p:spPr>
            <a:xfrm>
              <a:off x="7566288" y="2619804"/>
              <a:ext cx="103230" cy="109962"/>
            </a:xfrm>
            <a:custGeom>
              <a:avLst/>
              <a:gdLst>
                <a:gd name="connsiteX0" fmla="*/ 102728 w 103230"/>
                <a:gd name="connsiteY0" fmla="*/ 28809 h 109962"/>
                <a:gd name="connsiteX1" fmla="*/ 98710 w 103230"/>
                <a:gd name="connsiteY1" fmla="*/ 12729 h 109962"/>
                <a:gd name="connsiteX2" fmla="*/ 82638 w 103230"/>
                <a:gd name="connsiteY2" fmla="*/ 8710 h 109962"/>
                <a:gd name="connsiteX3" fmla="*/ 71254 w 103230"/>
                <a:gd name="connsiteY3" fmla="*/ 13399 h 109962"/>
                <a:gd name="connsiteX4" fmla="*/ 55182 w 103230"/>
                <a:gd name="connsiteY4" fmla="*/ 0 h 109962"/>
                <a:gd name="connsiteX5" fmla="*/ 38440 w 103230"/>
                <a:gd name="connsiteY5" fmla="*/ 16749 h 109962"/>
                <a:gd name="connsiteX6" fmla="*/ 39110 w 103230"/>
                <a:gd name="connsiteY6" fmla="*/ 40198 h 109962"/>
                <a:gd name="connsiteX7" fmla="*/ 35092 w 103230"/>
                <a:gd name="connsiteY7" fmla="*/ 42208 h 109962"/>
                <a:gd name="connsiteX8" fmla="*/ 32413 w 103230"/>
                <a:gd name="connsiteY8" fmla="*/ 43548 h 109962"/>
                <a:gd name="connsiteX9" fmla="*/ 28395 w 103230"/>
                <a:gd name="connsiteY9" fmla="*/ 44888 h 109962"/>
                <a:gd name="connsiteX10" fmla="*/ 12324 w 103230"/>
                <a:gd name="connsiteY10" fmla="*/ 49578 h 109962"/>
                <a:gd name="connsiteX11" fmla="*/ 939 w 103230"/>
                <a:gd name="connsiteY11" fmla="*/ 70347 h 109962"/>
                <a:gd name="connsiteX12" fmla="*/ 21699 w 103230"/>
                <a:gd name="connsiteY12" fmla="*/ 81737 h 109962"/>
                <a:gd name="connsiteX13" fmla="*/ 22368 w 103230"/>
                <a:gd name="connsiteY13" fmla="*/ 81737 h 109962"/>
                <a:gd name="connsiteX14" fmla="*/ 22368 w 103230"/>
                <a:gd name="connsiteY14" fmla="*/ 105186 h 109962"/>
                <a:gd name="connsiteX15" fmla="*/ 45807 w 103230"/>
                <a:gd name="connsiteY15" fmla="*/ 105186 h 109962"/>
                <a:gd name="connsiteX16" fmla="*/ 57861 w 103230"/>
                <a:gd name="connsiteY16" fmla="*/ 87096 h 109962"/>
                <a:gd name="connsiteX17" fmla="*/ 59200 w 103230"/>
                <a:gd name="connsiteY17" fmla="*/ 87766 h 109962"/>
                <a:gd name="connsiteX18" fmla="*/ 81299 w 103230"/>
                <a:gd name="connsiteY18" fmla="*/ 101836 h 109962"/>
                <a:gd name="connsiteX19" fmla="*/ 97371 w 103230"/>
                <a:gd name="connsiteY19" fmla="*/ 73697 h 109962"/>
                <a:gd name="connsiteX20" fmla="*/ 81968 w 103230"/>
                <a:gd name="connsiteY20" fmla="*/ 61638 h 109962"/>
                <a:gd name="connsiteX21" fmla="*/ 102728 w 103230"/>
                <a:gd name="connsiteY21" fmla="*/ 28809 h 109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3230" h="109962">
                  <a:moveTo>
                    <a:pt x="102728" y="28809"/>
                  </a:moveTo>
                  <a:cubicBezTo>
                    <a:pt x="104067" y="22779"/>
                    <a:pt x="102728" y="16749"/>
                    <a:pt x="98710" y="12729"/>
                  </a:cubicBezTo>
                  <a:cubicBezTo>
                    <a:pt x="94692" y="8710"/>
                    <a:pt x="87995" y="6700"/>
                    <a:pt x="82638" y="8710"/>
                  </a:cubicBezTo>
                  <a:cubicBezTo>
                    <a:pt x="78620" y="10050"/>
                    <a:pt x="74602" y="11390"/>
                    <a:pt x="71254" y="13399"/>
                  </a:cubicBezTo>
                  <a:cubicBezTo>
                    <a:pt x="69914" y="6030"/>
                    <a:pt x="62548" y="0"/>
                    <a:pt x="55182" y="0"/>
                  </a:cubicBezTo>
                  <a:cubicBezTo>
                    <a:pt x="45807" y="670"/>
                    <a:pt x="38440" y="7370"/>
                    <a:pt x="38440" y="16749"/>
                  </a:cubicBezTo>
                  <a:cubicBezTo>
                    <a:pt x="38440" y="24789"/>
                    <a:pt x="38440" y="32159"/>
                    <a:pt x="39110" y="40198"/>
                  </a:cubicBezTo>
                  <a:cubicBezTo>
                    <a:pt x="37771" y="40868"/>
                    <a:pt x="36431" y="41538"/>
                    <a:pt x="35092" y="42208"/>
                  </a:cubicBezTo>
                  <a:cubicBezTo>
                    <a:pt x="35092" y="42208"/>
                    <a:pt x="33083" y="42878"/>
                    <a:pt x="32413" y="43548"/>
                  </a:cubicBezTo>
                  <a:cubicBezTo>
                    <a:pt x="31074" y="44218"/>
                    <a:pt x="29735" y="44888"/>
                    <a:pt x="28395" y="44888"/>
                  </a:cubicBezTo>
                  <a:cubicBezTo>
                    <a:pt x="23038" y="46898"/>
                    <a:pt x="17681" y="48238"/>
                    <a:pt x="12324" y="49578"/>
                  </a:cubicBezTo>
                  <a:cubicBezTo>
                    <a:pt x="3618" y="51588"/>
                    <a:pt x="-2409" y="61638"/>
                    <a:pt x="939" y="70347"/>
                  </a:cubicBezTo>
                  <a:cubicBezTo>
                    <a:pt x="3618" y="79727"/>
                    <a:pt x="12324" y="83747"/>
                    <a:pt x="21699" y="81737"/>
                  </a:cubicBezTo>
                  <a:cubicBezTo>
                    <a:pt x="21699" y="81737"/>
                    <a:pt x="22368" y="81737"/>
                    <a:pt x="22368" y="81737"/>
                  </a:cubicBezTo>
                  <a:cubicBezTo>
                    <a:pt x="16341" y="88437"/>
                    <a:pt x="15672" y="99156"/>
                    <a:pt x="22368" y="105186"/>
                  </a:cubicBezTo>
                  <a:cubicBezTo>
                    <a:pt x="28395" y="111215"/>
                    <a:pt x="39780" y="111886"/>
                    <a:pt x="45807" y="105186"/>
                  </a:cubicBezTo>
                  <a:cubicBezTo>
                    <a:pt x="50494" y="99826"/>
                    <a:pt x="55182" y="93796"/>
                    <a:pt x="57861" y="87096"/>
                  </a:cubicBezTo>
                  <a:cubicBezTo>
                    <a:pt x="58530" y="87096"/>
                    <a:pt x="59200" y="87766"/>
                    <a:pt x="59200" y="87766"/>
                  </a:cubicBezTo>
                  <a:cubicBezTo>
                    <a:pt x="65227" y="94466"/>
                    <a:pt x="72593" y="99156"/>
                    <a:pt x="81299" y="101836"/>
                  </a:cubicBezTo>
                  <a:cubicBezTo>
                    <a:pt x="97371" y="107196"/>
                    <a:pt x="109425" y="85087"/>
                    <a:pt x="97371" y="73697"/>
                  </a:cubicBezTo>
                  <a:cubicBezTo>
                    <a:pt x="92683" y="69007"/>
                    <a:pt x="87326" y="65657"/>
                    <a:pt x="81968" y="61638"/>
                  </a:cubicBezTo>
                  <a:cubicBezTo>
                    <a:pt x="92013" y="54268"/>
                    <a:pt x="100049" y="42208"/>
                    <a:pt x="102728" y="28809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0137DDA-2F8D-DF6E-A3B4-A6611B3E7E1A}"/>
                </a:ext>
              </a:extLst>
            </p:cNvPr>
            <p:cNvSpPr/>
            <p:nvPr/>
          </p:nvSpPr>
          <p:spPr>
            <a:xfrm>
              <a:off x="7955130" y="2204986"/>
              <a:ext cx="66775" cy="67101"/>
            </a:xfrm>
            <a:custGeom>
              <a:avLst/>
              <a:gdLst>
                <a:gd name="connsiteX0" fmla="*/ 66129 w 66775"/>
                <a:gd name="connsiteY0" fmla="*/ 44323 h 67101"/>
                <a:gd name="connsiteX1" fmla="*/ 64120 w 66775"/>
                <a:gd name="connsiteY1" fmla="*/ 40302 h 67101"/>
                <a:gd name="connsiteX2" fmla="*/ 58093 w 66775"/>
                <a:gd name="connsiteY2" fmla="*/ 34273 h 67101"/>
                <a:gd name="connsiteX3" fmla="*/ 56084 w 66775"/>
                <a:gd name="connsiteY3" fmla="*/ 32933 h 67101"/>
                <a:gd name="connsiteX4" fmla="*/ 47379 w 66775"/>
                <a:gd name="connsiteY4" fmla="*/ 24223 h 67101"/>
                <a:gd name="connsiteX5" fmla="*/ 46039 w 66775"/>
                <a:gd name="connsiteY5" fmla="*/ 22213 h 67101"/>
                <a:gd name="connsiteX6" fmla="*/ 46039 w 66775"/>
                <a:gd name="connsiteY6" fmla="*/ 16853 h 67101"/>
                <a:gd name="connsiteX7" fmla="*/ 41351 w 66775"/>
                <a:gd name="connsiteY7" fmla="*/ 4794 h 67101"/>
                <a:gd name="connsiteX8" fmla="*/ 29298 w 66775"/>
                <a:gd name="connsiteY8" fmla="*/ 104 h 67101"/>
                <a:gd name="connsiteX9" fmla="*/ 17244 w 66775"/>
                <a:gd name="connsiteY9" fmla="*/ 4794 h 67101"/>
                <a:gd name="connsiteX10" fmla="*/ 12556 w 66775"/>
                <a:gd name="connsiteY10" fmla="*/ 16853 h 67101"/>
                <a:gd name="connsiteX11" fmla="*/ 12556 w 66775"/>
                <a:gd name="connsiteY11" fmla="*/ 22213 h 67101"/>
                <a:gd name="connsiteX12" fmla="*/ 11217 w 66775"/>
                <a:gd name="connsiteY12" fmla="*/ 26903 h 67101"/>
                <a:gd name="connsiteX13" fmla="*/ 9208 w 66775"/>
                <a:gd name="connsiteY13" fmla="*/ 30253 h 67101"/>
                <a:gd name="connsiteX14" fmla="*/ 4520 w 66775"/>
                <a:gd name="connsiteY14" fmla="*/ 34943 h 67101"/>
                <a:gd name="connsiteX15" fmla="*/ 502 w 66775"/>
                <a:gd name="connsiteY15" fmla="*/ 42312 h 67101"/>
                <a:gd name="connsiteX16" fmla="*/ 502 w 66775"/>
                <a:gd name="connsiteY16" fmla="*/ 51022 h 67101"/>
                <a:gd name="connsiteX17" fmla="*/ 4520 w 66775"/>
                <a:gd name="connsiteY17" fmla="*/ 58392 h 67101"/>
                <a:gd name="connsiteX18" fmla="*/ 11886 w 66775"/>
                <a:gd name="connsiteY18" fmla="*/ 62411 h 67101"/>
                <a:gd name="connsiteX19" fmla="*/ 11886 w 66775"/>
                <a:gd name="connsiteY19" fmla="*/ 62411 h 67101"/>
                <a:gd name="connsiteX20" fmla="*/ 18583 w 66775"/>
                <a:gd name="connsiteY20" fmla="*/ 66432 h 67101"/>
                <a:gd name="connsiteX21" fmla="*/ 31306 w 66775"/>
                <a:gd name="connsiteY21" fmla="*/ 64422 h 67101"/>
                <a:gd name="connsiteX22" fmla="*/ 36664 w 66775"/>
                <a:gd name="connsiteY22" fmla="*/ 59732 h 67101"/>
                <a:gd name="connsiteX23" fmla="*/ 40682 w 66775"/>
                <a:gd name="connsiteY23" fmla="*/ 62411 h 67101"/>
                <a:gd name="connsiteX24" fmla="*/ 46709 w 66775"/>
                <a:gd name="connsiteY24" fmla="*/ 64422 h 67101"/>
                <a:gd name="connsiteX25" fmla="*/ 53406 w 66775"/>
                <a:gd name="connsiteY25" fmla="*/ 64422 h 67101"/>
                <a:gd name="connsiteX26" fmla="*/ 59432 w 66775"/>
                <a:gd name="connsiteY26" fmla="*/ 61742 h 67101"/>
                <a:gd name="connsiteX27" fmla="*/ 63451 w 66775"/>
                <a:gd name="connsiteY27" fmla="*/ 57052 h 67101"/>
                <a:gd name="connsiteX28" fmla="*/ 66129 w 66775"/>
                <a:gd name="connsiteY28" fmla="*/ 44323 h 67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6775" h="67101">
                  <a:moveTo>
                    <a:pt x="66129" y="44323"/>
                  </a:moveTo>
                  <a:cubicBezTo>
                    <a:pt x="65460" y="42983"/>
                    <a:pt x="64790" y="41642"/>
                    <a:pt x="64120" y="40302"/>
                  </a:cubicBezTo>
                  <a:cubicBezTo>
                    <a:pt x="62781" y="37623"/>
                    <a:pt x="60772" y="35613"/>
                    <a:pt x="58093" y="34273"/>
                  </a:cubicBezTo>
                  <a:cubicBezTo>
                    <a:pt x="57423" y="33603"/>
                    <a:pt x="56754" y="32933"/>
                    <a:pt x="56084" y="32933"/>
                  </a:cubicBezTo>
                  <a:cubicBezTo>
                    <a:pt x="52736" y="30253"/>
                    <a:pt x="50057" y="27573"/>
                    <a:pt x="47379" y="24223"/>
                  </a:cubicBezTo>
                  <a:cubicBezTo>
                    <a:pt x="46709" y="23553"/>
                    <a:pt x="46709" y="22883"/>
                    <a:pt x="46039" y="22213"/>
                  </a:cubicBezTo>
                  <a:cubicBezTo>
                    <a:pt x="46039" y="20203"/>
                    <a:pt x="46039" y="18863"/>
                    <a:pt x="46039" y="16853"/>
                  </a:cubicBezTo>
                  <a:cubicBezTo>
                    <a:pt x="45370" y="12164"/>
                    <a:pt x="44700" y="8144"/>
                    <a:pt x="41351" y="4794"/>
                  </a:cubicBezTo>
                  <a:cubicBezTo>
                    <a:pt x="38673" y="2114"/>
                    <a:pt x="33985" y="-566"/>
                    <a:pt x="29298" y="104"/>
                  </a:cubicBezTo>
                  <a:cubicBezTo>
                    <a:pt x="25280" y="104"/>
                    <a:pt x="20592" y="1444"/>
                    <a:pt x="17244" y="4794"/>
                  </a:cubicBezTo>
                  <a:cubicBezTo>
                    <a:pt x="14565" y="8144"/>
                    <a:pt x="11886" y="12164"/>
                    <a:pt x="12556" y="16853"/>
                  </a:cubicBezTo>
                  <a:cubicBezTo>
                    <a:pt x="12556" y="18863"/>
                    <a:pt x="12556" y="20203"/>
                    <a:pt x="12556" y="22213"/>
                  </a:cubicBezTo>
                  <a:cubicBezTo>
                    <a:pt x="12556" y="23553"/>
                    <a:pt x="11886" y="25563"/>
                    <a:pt x="11217" y="26903"/>
                  </a:cubicBezTo>
                  <a:cubicBezTo>
                    <a:pt x="10547" y="28243"/>
                    <a:pt x="9878" y="28913"/>
                    <a:pt x="9208" y="30253"/>
                  </a:cubicBezTo>
                  <a:cubicBezTo>
                    <a:pt x="7868" y="32263"/>
                    <a:pt x="6529" y="33603"/>
                    <a:pt x="4520" y="34943"/>
                  </a:cubicBezTo>
                  <a:cubicBezTo>
                    <a:pt x="2511" y="36953"/>
                    <a:pt x="1172" y="39633"/>
                    <a:pt x="502" y="42312"/>
                  </a:cubicBezTo>
                  <a:cubicBezTo>
                    <a:pt x="-167" y="44992"/>
                    <a:pt x="-167" y="48342"/>
                    <a:pt x="502" y="51022"/>
                  </a:cubicBezTo>
                  <a:cubicBezTo>
                    <a:pt x="1172" y="53702"/>
                    <a:pt x="2511" y="56382"/>
                    <a:pt x="4520" y="58392"/>
                  </a:cubicBezTo>
                  <a:cubicBezTo>
                    <a:pt x="6529" y="60402"/>
                    <a:pt x="9208" y="61742"/>
                    <a:pt x="11886" y="62411"/>
                  </a:cubicBezTo>
                  <a:cubicBezTo>
                    <a:pt x="11886" y="62411"/>
                    <a:pt x="11886" y="62411"/>
                    <a:pt x="11886" y="62411"/>
                  </a:cubicBezTo>
                  <a:cubicBezTo>
                    <a:pt x="13895" y="64422"/>
                    <a:pt x="15904" y="65761"/>
                    <a:pt x="18583" y="66432"/>
                  </a:cubicBezTo>
                  <a:cubicBezTo>
                    <a:pt x="22601" y="67772"/>
                    <a:pt x="27958" y="67101"/>
                    <a:pt x="31306" y="64422"/>
                  </a:cubicBezTo>
                  <a:cubicBezTo>
                    <a:pt x="33316" y="63082"/>
                    <a:pt x="35325" y="61742"/>
                    <a:pt x="36664" y="59732"/>
                  </a:cubicBezTo>
                  <a:cubicBezTo>
                    <a:pt x="38003" y="61072"/>
                    <a:pt x="39342" y="61742"/>
                    <a:pt x="40682" y="62411"/>
                  </a:cubicBezTo>
                  <a:cubicBezTo>
                    <a:pt x="42691" y="63752"/>
                    <a:pt x="44700" y="64422"/>
                    <a:pt x="46709" y="64422"/>
                  </a:cubicBezTo>
                  <a:cubicBezTo>
                    <a:pt x="48718" y="65092"/>
                    <a:pt x="51396" y="65092"/>
                    <a:pt x="53406" y="64422"/>
                  </a:cubicBezTo>
                  <a:cubicBezTo>
                    <a:pt x="55415" y="63752"/>
                    <a:pt x="57423" y="63082"/>
                    <a:pt x="59432" y="61742"/>
                  </a:cubicBezTo>
                  <a:cubicBezTo>
                    <a:pt x="61441" y="60402"/>
                    <a:pt x="62781" y="59062"/>
                    <a:pt x="63451" y="57052"/>
                  </a:cubicBezTo>
                  <a:cubicBezTo>
                    <a:pt x="66799" y="53702"/>
                    <a:pt x="67468" y="49012"/>
                    <a:pt x="66129" y="4432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DD2BCF5-4C6F-EF28-0FC8-CE95F7CDDDAF}"/>
                </a:ext>
              </a:extLst>
            </p:cNvPr>
            <p:cNvSpPr/>
            <p:nvPr/>
          </p:nvSpPr>
          <p:spPr>
            <a:xfrm>
              <a:off x="8288480" y="2407386"/>
              <a:ext cx="131566" cy="145212"/>
            </a:xfrm>
            <a:custGeom>
              <a:avLst/>
              <a:gdLst>
                <a:gd name="connsiteX0" fmla="*/ 119844 w 131566"/>
                <a:gd name="connsiteY0" fmla="*/ 96513 h 145212"/>
                <a:gd name="connsiteX1" fmla="*/ 101763 w 131566"/>
                <a:gd name="connsiteY1" fmla="*/ 82443 h 145212"/>
                <a:gd name="connsiteX2" fmla="*/ 101763 w 131566"/>
                <a:gd name="connsiteY2" fmla="*/ 81773 h 145212"/>
                <a:gd name="connsiteX3" fmla="*/ 101093 w 131566"/>
                <a:gd name="connsiteY3" fmla="*/ 79093 h 145212"/>
                <a:gd name="connsiteX4" fmla="*/ 101093 w 131566"/>
                <a:gd name="connsiteY4" fmla="*/ 78423 h 145212"/>
                <a:gd name="connsiteX5" fmla="*/ 101093 w 131566"/>
                <a:gd name="connsiteY5" fmla="*/ 78423 h 145212"/>
                <a:gd name="connsiteX6" fmla="*/ 101093 w 131566"/>
                <a:gd name="connsiteY6" fmla="*/ 77753 h 145212"/>
                <a:gd name="connsiteX7" fmla="*/ 107120 w 131566"/>
                <a:gd name="connsiteY7" fmla="*/ 61674 h 145212"/>
                <a:gd name="connsiteX8" fmla="*/ 78994 w 131566"/>
                <a:gd name="connsiteY8" fmla="*/ 45594 h 145212"/>
                <a:gd name="connsiteX9" fmla="*/ 77655 w 131566"/>
                <a:gd name="connsiteY9" fmla="*/ 47604 h 145212"/>
                <a:gd name="connsiteX10" fmla="*/ 74976 w 131566"/>
                <a:gd name="connsiteY10" fmla="*/ 16786 h 145212"/>
                <a:gd name="connsiteX11" fmla="*/ 58235 w 131566"/>
                <a:gd name="connsiteY11" fmla="*/ 36 h 145212"/>
                <a:gd name="connsiteX12" fmla="*/ 41493 w 131566"/>
                <a:gd name="connsiteY12" fmla="*/ 16786 h 145212"/>
                <a:gd name="connsiteX13" fmla="*/ 44842 w 131566"/>
                <a:gd name="connsiteY13" fmla="*/ 54304 h 145212"/>
                <a:gd name="connsiteX14" fmla="*/ 40154 w 131566"/>
                <a:gd name="connsiteY14" fmla="*/ 61674 h 145212"/>
                <a:gd name="connsiteX15" fmla="*/ 40154 w 131566"/>
                <a:gd name="connsiteY15" fmla="*/ 62344 h 145212"/>
                <a:gd name="connsiteX16" fmla="*/ 38815 w 131566"/>
                <a:gd name="connsiteY16" fmla="*/ 65024 h 145212"/>
                <a:gd name="connsiteX17" fmla="*/ 36136 w 131566"/>
                <a:gd name="connsiteY17" fmla="*/ 69714 h 145212"/>
                <a:gd name="connsiteX18" fmla="*/ 34127 w 131566"/>
                <a:gd name="connsiteY18" fmla="*/ 71724 h 145212"/>
                <a:gd name="connsiteX19" fmla="*/ 29439 w 131566"/>
                <a:gd name="connsiteY19" fmla="*/ 76413 h 145212"/>
                <a:gd name="connsiteX20" fmla="*/ 28770 w 131566"/>
                <a:gd name="connsiteY20" fmla="*/ 76413 h 145212"/>
                <a:gd name="connsiteX21" fmla="*/ 26091 w 131566"/>
                <a:gd name="connsiteY21" fmla="*/ 78423 h 145212"/>
                <a:gd name="connsiteX22" fmla="*/ 25421 w 131566"/>
                <a:gd name="connsiteY22" fmla="*/ 78423 h 145212"/>
                <a:gd name="connsiteX23" fmla="*/ 8010 w 131566"/>
                <a:gd name="connsiteY23" fmla="*/ 85123 h 145212"/>
                <a:gd name="connsiteX24" fmla="*/ 1314 w 131566"/>
                <a:gd name="connsiteY24" fmla="*/ 105892 h 145212"/>
                <a:gd name="connsiteX25" fmla="*/ 20734 w 131566"/>
                <a:gd name="connsiteY25" fmla="*/ 115272 h 145212"/>
                <a:gd name="connsiteX26" fmla="*/ 28770 w 131566"/>
                <a:gd name="connsiteY26" fmla="*/ 113262 h 145212"/>
                <a:gd name="connsiteX27" fmla="*/ 24752 w 131566"/>
                <a:gd name="connsiteY27" fmla="*/ 123981 h 145212"/>
                <a:gd name="connsiteX28" fmla="*/ 36136 w 131566"/>
                <a:gd name="connsiteY28" fmla="*/ 144750 h 145212"/>
                <a:gd name="connsiteX29" fmla="*/ 56895 w 131566"/>
                <a:gd name="connsiteY29" fmla="*/ 133361 h 145212"/>
                <a:gd name="connsiteX30" fmla="*/ 59574 w 131566"/>
                <a:gd name="connsiteY30" fmla="*/ 127331 h 145212"/>
                <a:gd name="connsiteX31" fmla="*/ 59574 w 131566"/>
                <a:gd name="connsiteY31" fmla="*/ 127331 h 145212"/>
                <a:gd name="connsiteX32" fmla="*/ 62253 w 131566"/>
                <a:gd name="connsiteY32" fmla="*/ 125321 h 145212"/>
                <a:gd name="connsiteX33" fmla="*/ 63592 w 131566"/>
                <a:gd name="connsiteY33" fmla="*/ 123981 h 145212"/>
                <a:gd name="connsiteX34" fmla="*/ 66271 w 131566"/>
                <a:gd name="connsiteY34" fmla="*/ 122641 h 145212"/>
                <a:gd name="connsiteX35" fmla="*/ 68949 w 131566"/>
                <a:gd name="connsiteY35" fmla="*/ 121971 h 145212"/>
                <a:gd name="connsiteX36" fmla="*/ 72967 w 131566"/>
                <a:gd name="connsiteY36" fmla="*/ 121301 h 145212"/>
                <a:gd name="connsiteX37" fmla="*/ 72967 w 131566"/>
                <a:gd name="connsiteY37" fmla="*/ 121301 h 145212"/>
                <a:gd name="connsiteX38" fmla="*/ 74307 w 131566"/>
                <a:gd name="connsiteY38" fmla="*/ 121301 h 145212"/>
                <a:gd name="connsiteX39" fmla="*/ 79664 w 131566"/>
                <a:gd name="connsiteY39" fmla="*/ 121301 h 145212"/>
                <a:gd name="connsiteX40" fmla="*/ 88370 w 131566"/>
                <a:gd name="connsiteY40" fmla="*/ 122641 h 145212"/>
                <a:gd name="connsiteX41" fmla="*/ 109799 w 131566"/>
                <a:gd name="connsiteY41" fmla="*/ 130011 h 145212"/>
                <a:gd name="connsiteX42" fmla="*/ 130558 w 131566"/>
                <a:gd name="connsiteY42" fmla="*/ 118622 h 145212"/>
                <a:gd name="connsiteX43" fmla="*/ 119844 w 131566"/>
                <a:gd name="connsiteY43" fmla="*/ 96513 h 145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31566" h="145212">
                  <a:moveTo>
                    <a:pt x="119844" y="96513"/>
                  </a:moveTo>
                  <a:cubicBezTo>
                    <a:pt x="112477" y="93833"/>
                    <a:pt x="105781" y="89143"/>
                    <a:pt x="101763" y="82443"/>
                  </a:cubicBezTo>
                  <a:cubicBezTo>
                    <a:pt x="101763" y="82443"/>
                    <a:pt x="101763" y="81773"/>
                    <a:pt x="101763" y="81773"/>
                  </a:cubicBezTo>
                  <a:cubicBezTo>
                    <a:pt x="101763" y="81103"/>
                    <a:pt x="101093" y="79763"/>
                    <a:pt x="101093" y="7909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8423"/>
                    <a:pt x="101093" y="78423"/>
                  </a:cubicBezTo>
                  <a:cubicBezTo>
                    <a:pt x="101093" y="78423"/>
                    <a:pt x="101093" y="77753"/>
                    <a:pt x="101093" y="77753"/>
                  </a:cubicBezTo>
                  <a:cubicBezTo>
                    <a:pt x="103102" y="72393"/>
                    <a:pt x="105111" y="67034"/>
                    <a:pt x="107120" y="61674"/>
                  </a:cubicBezTo>
                  <a:cubicBezTo>
                    <a:pt x="113147" y="46265"/>
                    <a:pt x="89709" y="33535"/>
                    <a:pt x="78994" y="45594"/>
                  </a:cubicBezTo>
                  <a:cubicBezTo>
                    <a:pt x="78325" y="46265"/>
                    <a:pt x="78325" y="46934"/>
                    <a:pt x="77655" y="47604"/>
                  </a:cubicBezTo>
                  <a:cubicBezTo>
                    <a:pt x="75646" y="37555"/>
                    <a:pt x="74307" y="27505"/>
                    <a:pt x="74976" y="16786"/>
                  </a:cubicBezTo>
                  <a:cubicBezTo>
                    <a:pt x="75646" y="8076"/>
                    <a:pt x="66940" y="-633"/>
                    <a:pt x="58235" y="36"/>
                  </a:cubicBezTo>
                  <a:cubicBezTo>
                    <a:pt x="48859" y="706"/>
                    <a:pt x="42163" y="7406"/>
                    <a:pt x="41493" y="16786"/>
                  </a:cubicBezTo>
                  <a:cubicBezTo>
                    <a:pt x="40823" y="29515"/>
                    <a:pt x="42163" y="42245"/>
                    <a:pt x="44842" y="54304"/>
                  </a:cubicBezTo>
                  <a:cubicBezTo>
                    <a:pt x="42832" y="56314"/>
                    <a:pt x="41493" y="58324"/>
                    <a:pt x="40154" y="61674"/>
                  </a:cubicBezTo>
                  <a:cubicBezTo>
                    <a:pt x="40154" y="61674"/>
                    <a:pt x="40154" y="62344"/>
                    <a:pt x="40154" y="62344"/>
                  </a:cubicBezTo>
                  <a:cubicBezTo>
                    <a:pt x="39484" y="63014"/>
                    <a:pt x="39484" y="64354"/>
                    <a:pt x="38815" y="65024"/>
                  </a:cubicBezTo>
                  <a:cubicBezTo>
                    <a:pt x="38145" y="66364"/>
                    <a:pt x="36806" y="68374"/>
                    <a:pt x="36136" y="69714"/>
                  </a:cubicBezTo>
                  <a:cubicBezTo>
                    <a:pt x="35466" y="70383"/>
                    <a:pt x="34127" y="71724"/>
                    <a:pt x="34127" y="71724"/>
                  </a:cubicBezTo>
                  <a:cubicBezTo>
                    <a:pt x="32787" y="73064"/>
                    <a:pt x="30778" y="74403"/>
                    <a:pt x="29439" y="76413"/>
                  </a:cubicBezTo>
                  <a:cubicBezTo>
                    <a:pt x="28100" y="77753"/>
                    <a:pt x="28100" y="77753"/>
                    <a:pt x="28770" y="76413"/>
                  </a:cubicBezTo>
                  <a:cubicBezTo>
                    <a:pt x="28100" y="77083"/>
                    <a:pt x="26761" y="77753"/>
                    <a:pt x="26091" y="78423"/>
                  </a:cubicBezTo>
                  <a:cubicBezTo>
                    <a:pt x="26091" y="78423"/>
                    <a:pt x="26091" y="78423"/>
                    <a:pt x="25421" y="78423"/>
                  </a:cubicBezTo>
                  <a:cubicBezTo>
                    <a:pt x="19394" y="79763"/>
                    <a:pt x="13367" y="81773"/>
                    <a:pt x="8010" y="85123"/>
                  </a:cubicBezTo>
                  <a:cubicBezTo>
                    <a:pt x="1314" y="89813"/>
                    <a:pt x="-2035" y="98522"/>
                    <a:pt x="1314" y="105892"/>
                  </a:cubicBezTo>
                  <a:cubicBezTo>
                    <a:pt x="4662" y="113932"/>
                    <a:pt x="12698" y="117282"/>
                    <a:pt x="20734" y="115272"/>
                  </a:cubicBezTo>
                  <a:cubicBezTo>
                    <a:pt x="23412" y="114602"/>
                    <a:pt x="26091" y="113932"/>
                    <a:pt x="28770" y="113262"/>
                  </a:cubicBezTo>
                  <a:cubicBezTo>
                    <a:pt x="26761" y="116612"/>
                    <a:pt x="25421" y="119962"/>
                    <a:pt x="24752" y="123981"/>
                  </a:cubicBezTo>
                  <a:cubicBezTo>
                    <a:pt x="23412" y="132691"/>
                    <a:pt x="26761" y="142740"/>
                    <a:pt x="36136" y="144750"/>
                  </a:cubicBezTo>
                  <a:cubicBezTo>
                    <a:pt x="45511" y="146761"/>
                    <a:pt x="53547" y="142071"/>
                    <a:pt x="56895" y="133361"/>
                  </a:cubicBezTo>
                  <a:cubicBezTo>
                    <a:pt x="57565" y="131351"/>
                    <a:pt x="58235" y="129341"/>
                    <a:pt x="59574" y="127331"/>
                  </a:cubicBezTo>
                  <a:cubicBezTo>
                    <a:pt x="59574" y="127331"/>
                    <a:pt x="59574" y="127331"/>
                    <a:pt x="59574" y="127331"/>
                  </a:cubicBezTo>
                  <a:cubicBezTo>
                    <a:pt x="60244" y="126661"/>
                    <a:pt x="60913" y="125991"/>
                    <a:pt x="62253" y="125321"/>
                  </a:cubicBezTo>
                  <a:cubicBezTo>
                    <a:pt x="62253" y="125321"/>
                    <a:pt x="63592" y="124651"/>
                    <a:pt x="63592" y="123981"/>
                  </a:cubicBezTo>
                  <a:cubicBezTo>
                    <a:pt x="64262" y="123312"/>
                    <a:pt x="65601" y="123312"/>
                    <a:pt x="66271" y="122641"/>
                  </a:cubicBezTo>
                  <a:cubicBezTo>
                    <a:pt x="66271" y="122641"/>
                    <a:pt x="68949" y="121971"/>
                    <a:pt x="68949" y="121971"/>
                  </a:cubicBezTo>
                  <a:cubicBezTo>
                    <a:pt x="70289" y="121301"/>
                    <a:pt x="71628" y="121301"/>
                    <a:pt x="72967" y="121301"/>
                  </a:cubicBezTo>
                  <a:cubicBezTo>
                    <a:pt x="72967" y="121301"/>
                    <a:pt x="72967" y="121301"/>
                    <a:pt x="72967" y="121301"/>
                  </a:cubicBezTo>
                  <a:cubicBezTo>
                    <a:pt x="73637" y="121301"/>
                    <a:pt x="73637" y="121301"/>
                    <a:pt x="74307" y="121301"/>
                  </a:cubicBezTo>
                  <a:cubicBezTo>
                    <a:pt x="76315" y="121301"/>
                    <a:pt x="77655" y="121301"/>
                    <a:pt x="79664" y="121301"/>
                  </a:cubicBezTo>
                  <a:cubicBezTo>
                    <a:pt x="83012" y="121301"/>
                    <a:pt x="85021" y="121971"/>
                    <a:pt x="88370" y="122641"/>
                  </a:cubicBezTo>
                  <a:cubicBezTo>
                    <a:pt x="95736" y="124651"/>
                    <a:pt x="103102" y="127331"/>
                    <a:pt x="109799" y="130011"/>
                  </a:cubicBezTo>
                  <a:cubicBezTo>
                    <a:pt x="117835" y="132691"/>
                    <a:pt x="128550" y="126661"/>
                    <a:pt x="130558" y="118622"/>
                  </a:cubicBezTo>
                  <a:cubicBezTo>
                    <a:pt x="133907" y="107232"/>
                    <a:pt x="128550" y="99862"/>
                    <a:pt x="119844" y="96513"/>
                  </a:cubicBezTo>
                  <a:close/>
                </a:path>
              </a:pathLst>
            </a:custGeom>
            <a:solidFill>
              <a:srgbClr val="FFFF36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BB6F386-C620-04A4-A90A-32DAC1F3F512}"/>
                </a:ext>
              </a:extLst>
            </p:cNvPr>
            <p:cNvSpPr/>
            <p:nvPr/>
          </p:nvSpPr>
          <p:spPr>
            <a:xfrm>
              <a:off x="8343754" y="556627"/>
              <a:ext cx="117473" cy="167871"/>
            </a:xfrm>
            <a:custGeom>
              <a:avLst/>
              <a:gdLst>
                <a:gd name="connsiteX0" fmla="*/ 105419 w 117473"/>
                <a:gd name="connsiteY0" fmla="*/ 39858 h 167871"/>
                <a:gd name="connsiteX1" fmla="*/ 39792 w 117473"/>
                <a:gd name="connsiteY1" fmla="*/ 2340 h 167871"/>
                <a:gd name="connsiteX2" fmla="*/ 2291 w 117473"/>
                <a:gd name="connsiteY2" fmla="*/ 67997 h 167871"/>
                <a:gd name="connsiteX3" fmla="*/ 9658 w 117473"/>
                <a:gd name="connsiteY3" fmla="*/ 95466 h 167871"/>
                <a:gd name="connsiteX4" fmla="*/ 9658 w 117473"/>
                <a:gd name="connsiteY4" fmla="*/ 96136 h 167871"/>
                <a:gd name="connsiteX5" fmla="*/ 9658 w 117473"/>
                <a:gd name="connsiteY5" fmla="*/ 98816 h 167871"/>
                <a:gd name="connsiteX6" fmla="*/ 10327 w 117473"/>
                <a:gd name="connsiteY6" fmla="*/ 114225 h 167871"/>
                <a:gd name="connsiteX7" fmla="*/ 63900 w 117473"/>
                <a:gd name="connsiteY7" fmla="*/ 167823 h 167871"/>
                <a:gd name="connsiteX8" fmla="*/ 117473 w 117473"/>
                <a:gd name="connsiteY8" fmla="*/ 114225 h 167871"/>
                <a:gd name="connsiteX9" fmla="*/ 105419 w 117473"/>
                <a:gd name="connsiteY9" fmla="*/ 39858 h 167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7473" h="167871">
                  <a:moveTo>
                    <a:pt x="105419" y="39858"/>
                  </a:moveTo>
                  <a:cubicBezTo>
                    <a:pt x="96714" y="13059"/>
                    <a:pt x="67918" y="-7040"/>
                    <a:pt x="39792" y="2340"/>
                  </a:cubicBezTo>
                  <a:cubicBezTo>
                    <a:pt x="13675" y="11049"/>
                    <a:pt x="-7084" y="39858"/>
                    <a:pt x="2291" y="67997"/>
                  </a:cubicBezTo>
                  <a:cubicBezTo>
                    <a:pt x="5639" y="77377"/>
                    <a:pt x="6979" y="86086"/>
                    <a:pt x="9658" y="95466"/>
                  </a:cubicBezTo>
                  <a:cubicBezTo>
                    <a:pt x="9658" y="95466"/>
                    <a:pt x="9658" y="96136"/>
                    <a:pt x="9658" y="96136"/>
                  </a:cubicBezTo>
                  <a:cubicBezTo>
                    <a:pt x="9658" y="96806"/>
                    <a:pt x="9658" y="97476"/>
                    <a:pt x="9658" y="98816"/>
                  </a:cubicBezTo>
                  <a:cubicBezTo>
                    <a:pt x="10327" y="104175"/>
                    <a:pt x="10327" y="108865"/>
                    <a:pt x="10327" y="114225"/>
                  </a:cubicBezTo>
                  <a:cubicBezTo>
                    <a:pt x="10327" y="142364"/>
                    <a:pt x="35105" y="169163"/>
                    <a:pt x="63900" y="167823"/>
                  </a:cubicBezTo>
                  <a:cubicBezTo>
                    <a:pt x="92696" y="166483"/>
                    <a:pt x="117473" y="144374"/>
                    <a:pt x="117473" y="114225"/>
                  </a:cubicBezTo>
                  <a:cubicBezTo>
                    <a:pt x="117473" y="89436"/>
                    <a:pt x="113455" y="63977"/>
                    <a:pt x="105419" y="39858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F9E2DA2C-9324-BB87-3D8A-77105B426A76}"/>
                </a:ext>
              </a:extLst>
            </p:cNvPr>
            <p:cNvSpPr/>
            <p:nvPr/>
          </p:nvSpPr>
          <p:spPr>
            <a:xfrm>
              <a:off x="7310031" y="1502959"/>
              <a:ext cx="160930" cy="134962"/>
            </a:xfrm>
            <a:custGeom>
              <a:avLst/>
              <a:gdLst>
                <a:gd name="connsiteX0" fmla="*/ 109201 w 160930"/>
                <a:gd name="connsiteY0" fmla="*/ 22779 h 134962"/>
                <a:gd name="connsiteX1" fmla="*/ 99156 w 160930"/>
                <a:gd name="connsiteY1" fmla="*/ 23449 h 134962"/>
                <a:gd name="connsiteX2" fmla="*/ 91790 w 160930"/>
                <a:gd name="connsiteY2" fmla="*/ 15409 h 134962"/>
                <a:gd name="connsiteX3" fmla="*/ 53619 w 160930"/>
                <a:gd name="connsiteY3" fmla="*/ 0 h 134962"/>
                <a:gd name="connsiteX4" fmla="*/ 15448 w 160930"/>
                <a:gd name="connsiteY4" fmla="*/ 15409 h 134962"/>
                <a:gd name="connsiteX5" fmla="*/ 46 w 160930"/>
                <a:gd name="connsiteY5" fmla="*/ 53598 h 134962"/>
                <a:gd name="connsiteX6" fmla="*/ 15448 w 160930"/>
                <a:gd name="connsiteY6" fmla="*/ 91786 h 134962"/>
                <a:gd name="connsiteX7" fmla="*/ 81745 w 160930"/>
                <a:gd name="connsiteY7" fmla="*/ 133325 h 134962"/>
                <a:gd name="connsiteX8" fmla="*/ 119916 w 160930"/>
                <a:gd name="connsiteY8" fmla="*/ 129305 h 134962"/>
                <a:gd name="connsiteX9" fmla="*/ 109201 w 160930"/>
                <a:gd name="connsiteY9" fmla="*/ 22779 h 1349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0930" h="134962">
                  <a:moveTo>
                    <a:pt x="109201" y="22779"/>
                  </a:moveTo>
                  <a:cubicBezTo>
                    <a:pt x="105853" y="22779"/>
                    <a:pt x="102504" y="23449"/>
                    <a:pt x="99156" y="23449"/>
                  </a:cubicBezTo>
                  <a:cubicBezTo>
                    <a:pt x="96478" y="20769"/>
                    <a:pt x="94469" y="18759"/>
                    <a:pt x="91790" y="15409"/>
                  </a:cubicBezTo>
                  <a:cubicBezTo>
                    <a:pt x="83754" y="5360"/>
                    <a:pt x="66343" y="0"/>
                    <a:pt x="53619" y="0"/>
                  </a:cubicBezTo>
                  <a:cubicBezTo>
                    <a:pt x="40226" y="0"/>
                    <a:pt x="24824" y="6030"/>
                    <a:pt x="15448" y="15409"/>
                  </a:cubicBezTo>
                  <a:cubicBezTo>
                    <a:pt x="6073" y="25459"/>
                    <a:pt x="-624" y="38858"/>
                    <a:pt x="46" y="53598"/>
                  </a:cubicBezTo>
                  <a:cubicBezTo>
                    <a:pt x="716" y="68337"/>
                    <a:pt x="6073" y="79727"/>
                    <a:pt x="15448" y="91786"/>
                  </a:cubicBezTo>
                  <a:cubicBezTo>
                    <a:pt x="32190" y="111886"/>
                    <a:pt x="56967" y="126625"/>
                    <a:pt x="81745" y="133325"/>
                  </a:cubicBezTo>
                  <a:cubicBezTo>
                    <a:pt x="94469" y="136674"/>
                    <a:pt x="108531" y="134665"/>
                    <a:pt x="119916" y="129305"/>
                  </a:cubicBezTo>
                  <a:cubicBezTo>
                    <a:pt x="178176" y="117245"/>
                    <a:pt x="174158" y="22779"/>
                    <a:pt x="109201" y="22779"/>
                  </a:cubicBezTo>
                  <a:close/>
                </a:path>
              </a:pathLst>
            </a:custGeom>
            <a:solidFill>
              <a:srgbClr val="85583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B5474BD-EA1A-B6F5-2E3D-03800C1726A5}"/>
                </a:ext>
              </a:extLst>
            </p:cNvPr>
            <p:cNvSpPr/>
            <p:nvPr/>
          </p:nvSpPr>
          <p:spPr>
            <a:xfrm>
              <a:off x="7288497" y="491637"/>
              <a:ext cx="1160676" cy="1126337"/>
            </a:xfrm>
            <a:custGeom>
              <a:avLst/>
              <a:gdLst>
                <a:gd name="connsiteX0" fmla="*/ 1134560 w 1160676"/>
                <a:gd name="connsiteY0" fmla="*/ 357428 h 1126337"/>
                <a:gd name="connsiteX1" fmla="*/ 1101747 w 1160676"/>
                <a:gd name="connsiteY1" fmla="*/ 252243 h 1126337"/>
                <a:gd name="connsiteX2" fmla="*/ 1058888 w 1160676"/>
                <a:gd name="connsiteY2" fmla="*/ 236833 h 1126337"/>
                <a:gd name="connsiteX3" fmla="*/ 957099 w 1160676"/>
                <a:gd name="connsiteY3" fmla="*/ 132988 h 1126337"/>
                <a:gd name="connsiteX4" fmla="*/ 919598 w 1160676"/>
                <a:gd name="connsiteY4" fmla="*/ 118248 h 1126337"/>
                <a:gd name="connsiteX5" fmla="*/ 751513 w 1160676"/>
                <a:gd name="connsiteY5" fmla="*/ 6363 h 1126337"/>
                <a:gd name="connsiteX6" fmla="*/ 671153 w 1160676"/>
                <a:gd name="connsiteY6" fmla="*/ 63980 h 1126337"/>
                <a:gd name="connsiteX7" fmla="*/ 631643 w 1160676"/>
                <a:gd name="connsiteY7" fmla="*/ 121598 h 1126337"/>
                <a:gd name="connsiteX8" fmla="*/ 582758 w 1160676"/>
                <a:gd name="connsiteY8" fmla="*/ 199985 h 1126337"/>
                <a:gd name="connsiteX9" fmla="*/ 545926 w 1160676"/>
                <a:gd name="connsiteY9" fmla="*/ 206685 h 1126337"/>
                <a:gd name="connsiteX10" fmla="*/ 499720 w 1160676"/>
                <a:gd name="connsiteY10" fmla="*/ 250233 h 1126337"/>
                <a:gd name="connsiteX11" fmla="*/ 438780 w 1160676"/>
                <a:gd name="connsiteY11" fmla="*/ 322590 h 1126337"/>
                <a:gd name="connsiteX12" fmla="*/ 312884 w 1160676"/>
                <a:gd name="connsiteY12" fmla="*/ 494773 h 1126337"/>
                <a:gd name="connsiteX13" fmla="*/ 248596 w 1160676"/>
                <a:gd name="connsiteY13" fmla="*/ 571150 h 1126337"/>
                <a:gd name="connsiteX14" fmla="*/ 158861 w 1160676"/>
                <a:gd name="connsiteY14" fmla="*/ 629438 h 1126337"/>
                <a:gd name="connsiteX15" fmla="*/ 71805 w 1160676"/>
                <a:gd name="connsiteY15" fmla="*/ 699785 h 1126337"/>
                <a:gd name="connsiteX16" fmla="*/ 68457 w 1160676"/>
                <a:gd name="connsiteY16" fmla="*/ 706484 h 1126337"/>
                <a:gd name="connsiteX17" fmla="*/ 26268 w 1160676"/>
                <a:gd name="connsiteY17" fmla="*/ 804301 h 1126337"/>
                <a:gd name="connsiteX18" fmla="*/ 140110 w 1160676"/>
                <a:gd name="connsiteY18" fmla="*/ 974474 h 1126337"/>
                <a:gd name="connsiteX19" fmla="*/ 237881 w 1160676"/>
                <a:gd name="connsiteY19" fmla="*/ 1051521 h 1126337"/>
                <a:gd name="connsiteX20" fmla="*/ 320919 w 1160676"/>
                <a:gd name="connsiteY20" fmla="*/ 1100428 h 1126337"/>
                <a:gd name="connsiteX21" fmla="*/ 360430 w 1160676"/>
                <a:gd name="connsiteY21" fmla="*/ 1118518 h 1126337"/>
                <a:gd name="connsiteX22" fmla="*/ 661778 w 1160676"/>
                <a:gd name="connsiteY22" fmla="*/ 1093729 h 1126337"/>
                <a:gd name="connsiteX23" fmla="*/ 906205 w 1160676"/>
                <a:gd name="connsiteY23" fmla="*/ 941645 h 1126337"/>
                <a:gd name="connsiteX24" fmla="*/ 1160677 w 1160676"/>
                <a:gd name="connsiteY24" fmla="*/ 404997 h 1126337"/>
                <a:gd name="connsiteX25" fmla="*/ 1134560 w 1160676"/>
                <a:gd name="connsiteY25" fmla="*/ 357428 h 11263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160676" h="1126337">
                  <a:moveTo>
                    <a:pt x="1134560" y="357428"/>
                  </a:moveTo>
                  <a:cubicBezTo>
                    <a:pt x="1139248" y="319910"/>
                    <a:pt x="1125854" y="277032"/>
                    <a:pt x="1101747" y="252243"/>
                  </a:cubicBezTo>
                  <a:cubicBezTo>
                    <a:pt x="1088353" y="238173"/>
                    <a:pt x="1072951" y="234154"/>
                    <a:pt x="1058888" y="236833"/>
                  </a:cubicBezTo>
                  <a:cubicBezTo>
                    <a:pt x="1027414" y="199315"/>
                    <a:pt x="995270" y="163806"/>
                    <a:pt x="957099" y="132988"/>
                  </a:cubicBezTo>
                  <a:cubicBezTo>
                    <a:pt x="945715" y="124278"/>
                    <a:pt x="932991" y="118248"/>
                    <a:pt x="919598" y="118248"/>
                  </a:cubicBezTo>
                  <a:cubicBezTo>
                    <a:pt x="867365" y="75370"/>
                    <a:pt x="811113" y="37852"/>
                    <a:pt x="751513" y="6363"/>
                  </a:cubicBezTo>
                  <a:cubicBezTo>
                    <a:pt x="706646" y="-16416"/>
                    <a:pt x="665796" y="26462"/>
                    <a:pt x="671153" y="63980"/>
                  </a:cubicBezTo>
                  <a:cubicBezTo>
                    <a:pt x="655081" y="80730"/>
                    <a:pt x="642358" y="99489"/>
                    <a:pt x="631643" y="121598"/>
                  </a:cubicBezTo>
                  <a:cubicBezTo>
                    <a:pt x="620259" y="145047"/>
                    <a:pt x="608205" y="187925"/>
                    <a:pt x="582758" y="199985"/>
                  </a:cubicBezTo>
                  <a:cubicBezTo>
                    <a:pt x="571374" y="205345"/>
                    <a:pt x="557980" y="202665"/>
                    <a:pt x="545926" y="206685"/>
                  </a:cubicBezTo>
                  <a:cubicBezTo>
                    <a:pt x="523827" y="214054"/>
                    <a:pt x="509095" y="229464"/>
                    <a:pt x="499720" y="250233"/>
                  </a:cubicBezTo>
                  <a:cubicBezTo>
                    <a:pt x="485657" y="281052"/>
                    <a:pt x="462218" y="297801"/>
                    <a:pt x="438780" y="322590"/>
                  </a:cubicBezTo>
                  <a:cubicBezTo>
                    <a:pt x="389225" y="374178"/>
                    <a:pt x="353733" y="436485"/>
                    <a:pt x="312884" y="494773"/>
                  </a:cubicBezTo>
                  <a:cubicBezTo>
                    <a:pt x="293463" y="522242"/>
                    <a:pt x="273374" y="548371"/>
                    <a:pt x="248596" y="571150"/>
                  </a:cubicBezTo>
                  <a:cubicBezTo>
                    <a:pt x="221809" y="595939"/>
                    <a:pt x="190335" y="612018"/>
                    <a:pt x="158861" y="629438"/>
                  </a:cubicBezTo>
                  <a:cubicBezTo>
                    <a:pt x="127387" y="646857"/>
                    <a:pt x="89886" y="667626"/>
                    <a:pt x="71805" y="699785"/>
                  </a:cubicBezTo>
                  <a:cubicBezTo>
                    <a:pt x="70466" y="701795"/>
                    <a:pt x="69126" y="704475"/>
                    <a:pt x="68457" y="706484"/>
                  </a:cubicBezTo>
                  <a:cubicBezTo>
                    <a:pt x="13544" y="690405"/>
                    <a:pt x="-29984" y="772812"/>
                    <a:pt x="26268" y="804301"/>
                  </a:cubicBezTo>
                  <a:cubicBezTo>
                    <a:pt x="85868" y="837129"/>
                    <a:pt x="101270" y="922886"/>
                    <a:pt x="140110" y="974474"/>
                  </a:cubicBezTo>
                  <a:cubicBezTo>
                    <a:pt x="167567" y="1010652"/>
                    <a:pt x="201720" y="1026731"/>
                    <a:pt x="237881" y="1051521"/>
                  </a:cubicBezTo>
                  <a:cubicBezTo>
                    <a:pt x="268016" y="1072290"/>
                    <a:pt x="291454" y="1092389"/>
                    <a:pt x="320919" y="1100428"/>
                  </a:cubicBezTo>
                  <a:cubicBezTo>
                    <a:pt x="330964" y="1110478"/>
                    <a:pt x="345027" y="1116508"/>
                    <a:pt x="360430" y="1118518"/>
                  </a:cubicBezTo>
                  <a:cubicBezTo>
                    <a:pt x="463558" y="1131247"/>
                    <a:pt x="563337" y="1131917"/>
                    <a:pt x="661778" y="1093729"/>
                  </a:cubicBezTo>
                  <a:cubicBezTo>
                    <a:pt x="752183" y="1058220"/>
                    <a:pt x="843256" y="1018022"/>
                    <a:pt x="906205" y="941645"/>
                  </a:cubicBezTo>
                  <a:cubicBezTo>
                    <a:pt x="1035450" y="783531"/>
                    <a:pt x="1150632" y="615368"/>
                    <a:pt x="1160677" y="404997"/>
                  </a:cubicBezTo>
                  <a:cubicBezTo>
                    <a:pt x="1160677" y="380208"/>
                    <a:pt x="1149962" y="365468"/>
                    <a:pt x="1134560" y="357428"/>
                  </a:cubicBezTo>
                  <a:close/>
                </a:path>
              </a:pathLst>
            </a:custGeom>
            <a:solidFill>
              <a:srgbClr val="855843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8C2B06F2-7B4D-0423-84D2-55CB662AC5D1}"/>
                </a:ext>
              </a:extLst>
            </p:cNvPr>
            <p:cNvSpPr/>
            <p:nvPr/>
          </p:nvSpPr>
          <p:spPr>
            <a:xfrm>
              <a:off x="8026283" y="805975"/>
              <a:ext cx="81103" cy="82794"/>
            </a:xfrm>
            <a:custGeom>
              <a:avLst/>
              <a:gdLst>
                <a:gd name="connsiteX0" fmla="*/ 71318 w 81103"/>
                <a:gd name="connsiteY0" fmla="*/ 45770 h 82794"/>
                <a:gd name="connsiteX1" fmla="*/ 37835 w 81103"/>
                <a:gd name="connsiteY1" fmla="*/ 9591 h 82794"/>
                <a:gd name="connsiteX2" fmla="*/ 3012 w 81103"/>
                <a:gd name="connsiteY2" fmla="*/ 29690 h 82794"/>
                <a:gd name="connsiteX3" fmla="*/ 51228 w 81103"/>
                <a:gd name="connsiteY3" fmla="*/ 79938 h 82794"/>
                <a:gd name="connsiteX4" fmla="*/ 78684 w 81103"/>
                <a:gd name="connsiteY4" fmla="*/ 72569 h 82794"/>
                <a:gd name="connsiteX5" fmla="*/ 71318 w 81103"/>
                <a:gd name="connsiteY5" fmla="*/ 45770 h 82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1103" h="82794">
                  <a:moveTo>
                    <a:pt x="71318" y="45770"/>
                  </a:moveTo>
                  <a:cubicBezTo>
                    <a:pt x="57255" y="36390"/>
                    <a:pt x="45871" y="24331"/>
                    <a:pt x="37835" y="9591"/>
                  </a:cubicBezTo>
                  <a:cubicBezTo>
                    <a:pt x="24442" y="-12518"/>
                    <a:pt x="-10381" y="7581"/>
                    <a:pt x="3012" y="29690"/>
                  </a:cubicBezTo>
                  <a:cubicBezTo>
                    <a:pt x="15066" y="49790"/>
                    <a:pt x="31808" y="66539"/>
                    <a:pt x="51228" y="79938"/>
                  </a:cubicBezTo>
                  <a:cubicBezTo>
                    <a:pt x="59934" y="85968"/>
                    <a:pt x="73327" y="81948"/>
                    <a:pt x="78684" y="72569"/>
                  </a:cubicBezTo>
                  <a:cubicBezTo>
                    <a:pt x="84041" y="63859"/>
                    <a:pt x="80024" y="51800"/>
                    <a:pt x="71318" y="4577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6BA61AA-1C52-84D5-D043-376BAF945150}"/>
                </a:ext>
              </a:extLst>
            </p:cNvPr>
            <p:cNvSpPr/>
            <p:nvPr/>
          </p:nvSpPr>
          <p:spPr>
            <a:xfrm>
              <a:off x="8059837" y="1262835"/>
              <a:ext cx="70158" cy="86802"/>
            </a:xfrm>
            <a:custGeom>
              <a:avLst/>
              <a:gdLst>
                <a:gd name="connsiteX0" fmla="*/ 63211 w 70158"/>
                <a:gd name="connsiteY0" fmla="*/ 1614 h 86802"/>
                <a:gd name="connsiteX1" fmla="*/ 45130 w 70158"/>
                <a:gd name="connsiteY1" fmla="*/ 6304 h 86802"/>
                <a:gd name="connsiteX2" fmla="*/ 15665 w 70158"/>
                <a:gd name="connsiteY2" fmla="*/ 49182 h 86802"/>
                <a:gd name="connsiteX3" fmla="*/ 13656 w 70158"/>
                <a:gd name="connsiteY3" fmla="*/ 49182 h 86802"/>
                <a:gd name="connsiteX4" fmla="*/ 263 w 70158"/>
                <a:gd name="connsiteY4" fmla="*/ 62581 h 86802"/>
                <a:gd name="connsiteX5" fmla="*/ 1602 w 70158"/>
                <a:gd name="connsiteY5" fmla="*/ 77321 h 86802"/>
                <a:gd name="connsiteX6" fmla="*/ 12986 w 70158"/>
                <a:gd name="connsiteY6" fmla="*/ 86700 h 86802"/>
                <a:gd name="connsiteX7" fmla="*/ 26380 w 70158"/>
                <a:gd name="connsiteY7" fmla="*/ 80001 h 86802"/>
                <a:gd name="connsiteX8" fmla="*/ 68568 w 70158"/>
                <a:gd name="connsiteY8" fmla="*/ 19033 h 86802"/>
                <a:gd name="connsiteX9" fmla="*/ 63211 w 70158"/>
                <a:gd name="connsiteY9" fmla="*/ 1614 h 868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0158" h="86802">
                  <a:moveTo>
                    <a:pt x="63211" y="1614"/>
                  </a:moveTo>
                  <a:cubicBezTo>
                    <a:pt x="56514" y="-1736"/>
                    <a:pt x="49148" y="274"/>
                    <a:pt x="45130" y="6304"/>
                  </a:cubicBezTo>
                  <a:cubicBezTo>
                    <a:pt x="35755" y="21043"/>
                    <a:pt x="25710" y="35112"/>
                    <a:pt x="15665" y="49182"/>
                  </a:cubicBezTo>
                  <a:cubicBezTo>
                    <a:pt x="14995" y="49182"/>
                    <a:pt x="14326" y="49182"/>
                    <a:pt x="13656" y="49182"/>
                  </a:cubicBezTo>
                  <a:cubicBezTo>
                    <a:pt x="5620" y="49852"/>
                    <a:pt x="933" y="55212"/>
                    <a:pt x="263" y="62581"/>
                  </a:cubicBezTo>
                  <a:cubicBezTo>
                    <a:pt x="-407" y="67941"/>
                    <a:pt x="263" y="72631"/>
                    <a:pt x="1602" y="77321"/>
                  </a:cubicBezTo>
                  <a:cubicBezTo>
                    <a:pt x="2941" y="82680"/>
                    <a:pt x="7629" y="86030"/>
                    <a:pt x="12986" y="86700"/>
                  </a:cubicBezTo>
                  <a:cubicBezTo>
                    <a:pt x="18344" y="87370"/>
                    <a:pt x="23031" y="84690"/>
                    <a:pt x="26380" y="80001"/>
                  </a:cubicBezTo>
                  <a:cubicBezTo>
                    <a:pt x="41112" y="59901"/>
                    <a:pt x="55175" y="39802"/>
                    <a:pt x="68568" y="19033"/>
                  </a:cubicBezTo>
                  <a:cubicBezTo>
                    <a:pt x="71917" y="13673"/>
                    <a:pt x="69908" y="4294"/>
                    <a:pt x="63211" y="161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92926327-7A43-A074-5633-6BDD4BBA21E7}"/>
                </a:ext>
              </a:extLst>
            </p:cNvPr>
            <p:cNvSpPr/>
            <p:nvPr/>
          </p:nvSpPr>
          <p:spPr>
            <a:xfrm>
              <a:off x="7880875" y="1102940"/>
              <a:ext cx="187260" cy="191769"/>
            </a:xfrm>
            <a:custGeom>
              <a:avLst/>
              <a:gdLst>
                <a:gd name="connsiteX0" fmla="*/ 172528 w 187260"/>
                <a:gd name="connsiteY0" fmla="*/ 18804 h 191769"/>
                <a:gd name="connsiteX1" fmla="*/ 153108 w 187260"/>
                <a:gd name="connsiteY1" fmla="*/ 2054 h 191769"/>
                <a:gd name="connsiteX2" fmla="*/ 92839 w 187260"/>
                <a:gd name="connsiteY2" fmla="*/ 56322 h 191769"/>
                <a:gd name="connsiteX3" fmla="*/ 86142 w 187260"/>
                <a:gd name="connsiteY3" fmla="*/ 63022 h 191769"/>
                <a:gd name="connsiteX4" fmla="*/ 71409 w 187260"/>
                <a:gd name="connsiteY4" fmla="*/ 83791 h 191769"/>
                <a:gd name="connsiteX5" fmla="*/ 64043 w 187260"/>
                <a:gd name="connsiteY5" fmla="*/ 102550 h 191769"/>
                <a:gd name="connsiteX6" fmla="*/ 39935 w 187260"/>
                <a:gd name="connsiteY6" fmla="*/ 119970 h 191769"/>
                <a:gd name="connsiteX7" fmla="*/ 33908 w 187260"/>
                <a:gd name="connsiteY7" fmla="*/ 128679 h 191769"/>
                <a:gd name="connsiteX8" fmla="*/ 23863 w 187260"/>
                <a:gd name="connsiteY8" fmla="*/ 131359 h 191769"/>
                <a:gd name="connsiteX9" fmla="*/ 14488 w 187260"/>
                <a:gd name="connsiteY9" fmla="*/ 141409 h 191769"/>
                <a:gd name="connsiteX10" fmla="*/ 1764 w 187260"/>
                <a:gd name="connsiteY10" fmla="*/ 147438 h 191769"/>
                <a:gd name="connsiteX11" fmla="*/ 6452 w 187260"/>
                <a:gd name="connsiteY11" fmla="*/ 165528 h 191769"/>
                <a:gd name="connsiteX12" fmla="*/ 19845 w 187260"/>
                <a:gd name="connsiteY12" fmla="*/ 176917 h 191769"/>
                <a:gd name="connsiteX13" fmla="*/ 39935 w 187260"/>
                <a:gd name="connsiteY13" fmla="*/ 190317 h 191769"/>
                <a:gd name="connsiteX14" fmla="*/ 87481 w 187260"/>
                <a:gd name="connsiteY14" fmla="*/ 178257 h 191769"/>
                <a:gd name="connsiteX15" fmla="*/ 162483 w 187260"/>
                <a:gd name="connsiteY15" fmla="*/ 102550 h 191769"/>
                <a:gd name="connsiteX16" fmla="*/ 187261 w 187260"/>
                <a:gd name="connsiteY16" fmla="*/ 56322 h 191769"/>
                <a:gd name="connsiteX17" fmla="*/ 172528 w 187260"/>
                <a:gd name="connsiteY17" fmla="*/ 18804 h 1917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7260" h="191769">
                  <a:moveTo>
                    <a:pt x="172528" y="18804"/>
                  </a:moveTo>
                  <a:cubicBezTo>
                    <a:pt x="176546" y="8754"/>
                    <a:pt x="165162" y="-5315"/>
                    <a:pt x="153108" y="2054"/>
                  </a:cubicBezTo>
                  <a:cubicBezTo>
                    <a:pt x="130340" y="16124"/>
                    <a:pt x="105562" y="31533"/>
                    <a:pt x="92839" y="56322"/>
                  </a:cubicBezTo>
                  <a:cubicBezTo>
                    <a:pt x="90830" y="58332"/>
                    <a:pt x="88151" y="60342"/>
                    <a:pt x="86142" y="63022"/>
                  </a:cubicBezTo>
                  <a:cubicBezTo>
                    <a:pt x="80115" y="69052"/>
                    <a:pt x="75427" y="75751"/>
                    <a:pt x="71409" y="83791"/>
                  </a:cubicBezTo>
                  <a:cubicBezTo>
                    <a:pt x="68061" y="89821"/>
                    <a:pt x="66052" y="95851"/>
                    <a:pt x="64043" y="102550"/>
                  </a:cubicBezTo>
                  <a:cubicBezTo>
                    <a:pt x="56007" y="108580"/>
                    <a:pt x="47971" y="113940"/>
                    <a:pt x="39935" y="119970"/>
                  </a:cubicBezTo>
                  <a:cubicBezTo>
                    <a:pt x="36587" y="121980"/>
                    <a:pt x="34578" y="125329"/>
                    <a:pt x="33908" y="128679"/>
                  </a:cubicBezTo>
                  <a:cubicBezTo>
                    <a:pt x="30560" y="129349"/>
                    <a:pt x="27212" y="130019"/>
                    <a:pt x="23863" y="131359"/>
                  </a:cubicBezTo>
                  <a:cubicBezTo>
                    <a:pt x="17836" y="132699"/>
                    <a:pt x="15158" y="136719"/>
                    <a:pt x="14488" y="141409"/>
                  </a:cubicBezTo>
                  <a:cubicBezTo>
                    <a:pt x="9131" y="140739"/>
                    <a:pt x="4443" y="142749"/>
                    <a:pt x="1764" y="147438"/>
                  </a:cubicBezTo>
                  <a:cubicBezTo>
                    <a:pt x="-1584" y="153468"/>
                    <a:pt x="-245" y="162848"/>
                    <a:pt x="6452" y="165528"/>
                  </a:cubicBezTo>
                  <a:cubicBezTo>
                    <a:pt x="12479" y="168208"/>
                    <a:pt x="15827" y="172228"/>
                    <a:pt x="19845" y="176917"/>
                  </a:cubicBezTo>
                  <a:cubicBezTo>
                    <a:pt x="25872" y="182947"/>
                    <a:pt x="32569" y="187637"/>
                    <a:pt x="39935" y="190317"/>
                  </a:cubicBezTo>
                  <a:cubicBezTo>
                    <a:pt x="56677" y="195007"/>
                    <a:pt x="73418" y="187637"/>
                    <a:pt x="87481" y="178257"/>
                  </a:cubicBezTo>
                  <a:cubicBezTo>
                    <a:pt x="116946" y="157488"/>
                    <a:pt x="139715" y="130019"/>
                    <a:pt x="162483" y="102550"/>
                  </a:cubicBezTo>
                  <a:cubicBezTo>
                    <a:pt x="173868" y="88481"/>
                    <a:pt x="184582" y="74411"/>
                    <a:pt x="187261" y="56322"/>
                  </a:cubicBezTo>
                  <a:cubicBezTo>
                    <a:pt x="187261" y="43593"/>
                    <a:pt x="183913" y="23493"/>
                    <a:pt x="172528" y="18804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4E99FE9-5D87-0C9F-E9CC-26B87EA5D5B6}"/>
                </a:ext>
              </a:extLst>
            </p:cNvPr>
            <p:cNvSpPr/>
            <p:nvPr/>
          </p:nvSpPr>
          <p:spPr>
            <a:xfrm>
              <a:off x="7583257" y="1197928"/>
              <a:ext cx="83813" cy="88373"/>
            </a:xfrm>
            <a:custGeom>
              <a:avLst/>
              <a:gdLst>
                <a:gd name="connsiteX0" fmla="*/ 81072 w 83813"/>
                <a:gd name="connsiteY0" fmla="*/ 56471 h 88373"/>
                <a:gd name="connsiteX1" fmla="*/ 68348 w 83813"/>
                <a:gd name="connsiteY1" fmla="*/ 39052 h 88373"/>
                <a:gd name="connsiteX2" fmla="*/ 54955 w 83813"/>
                <a:gd name="connsiteY2" fmla="*/ 23642 h 88373"/>
                <a:gd name="connsiteX3" fmla="*/ 13436 w 83813"/>
                <a:gd name="connsiteY3" fmla="*/ 193 h 88373"/>
                <a:gd name="connsiteX4" fmla="*/ 43 w 83813"/>
                <a:gd name="connsiteY4" fmla="*/ 13593 h 88373"/>
                <a:gd name="connsiteX5" fmla="*/ 10087 w 83813"/>
                <a:gd name="connsiteY5" fmla="*/ 26992 h 88373"/>
                <a:gd name="connsiteX6" fmla="*/ 10757 w 83813"/>
                <a:gd name="connsiteY6" fmla="*/ 28332 h 88373"/>
                <a:gd name="connsiteX7" fmla="*/ 10757 w 83813"/>
                <a:gd name="connsiteY7" fmla="*/ 28332 h 88373"/>
                <a:gd name="connsiteX8" fmla="*/ 11427 w 83813"/>
                <a:gd name="connsiteY8" fmla="*/ 30342 h 88373"/>
                <a:gd name="connsiteX9" fmla="*/ 14105 w 83813"/>
                <a:gd name="connsiteY9" fmla="*/ 39052 h 88373"/>
                <a:gd name="connsiteX10" fmla="*/ 21472 w 83813"/>
                <a:gd name="connsiteY10" fmla="*/ 58481 h 88373"/>
                <a:gd name="connsiteX11" fmla="*/ 50937 w 83813"/>
                <a:gd name="connsiteY11" fmla="*/ 83940 h 88373"/>
                <a:gd name="connsiteX12" fmla="*/ 60982 w 83813"/>
                <a:gd name="connsiteY12" fmla="*/ 87960 h 88373"/>
                <a:gd name="connsiteX13" fmla="*/ 78393 w 83813"/>
                <a:gd name="connsiteY13" fmla="*/ 83270 h 88373"/>
                <a:gd name="connsiteX14" fmla="*/ 81072 w 83813"/>
                <a:gd name="connsiteY14" fmla="*/ 56471 h 88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83813" h="88373">
                  <a:moveTo>
                    <a:pt x="81072" y="56471"/>
                  </a:moveTo>
                  <a:cubicBezTo>
                    <a:pt x="77723" y="49771"/>
                    <a:pt x="73036" y="44412"/>
                    <a:pt x="68348" y="39052"/>
                  </a:cubicBezTo>
                  <a:cubicBezTo>
                    <a:pt x="64330" y="33692"/>
                    <a:pt x="59642" y="29002"/>
                    <a:pt x="54955" y="23642"/>
                  </a:cubicBezTo>
                  <a:cubicBezTo>
                    <a:pt x="44240" y="12253"/>
                    <a:pt x="30847" y="-1817"/>
                    <a:pt x="13436" y="193"/>
                  </a:cubicBezTo>
                  <a:cubicBezTo>
                    <a:pt x="6739" y="863"/>
                    <a:pt x="-627" y="5553"/>
                    <a:pt x="43" y="13593"/>
                  </a:cubicBezTo>
                  <a:cubicBezTo>
                    <a:pt x="43" y="18952"/>
                    <a:pt x="4061" y="24982"/>
                    <a:pt x="10087" y="26992"/>
                  </a:cubicBezTo>
                  <a:cubicBezTo>
                    <a:pt x="10087" y="27662"/>
                    <a:pt x="10757" y="27662"/>
                    <a:pt x="10757" y="28332"/>
                  </a:cubicBezTo>
                  <a:cubicBezTo>
                    <a:pt x="10757" y="28332"/>
                    <a:pt x="10757" y="28332"/>
                    <a:pt x="10757" y="28332"/>
                  </a:cubicBezTo>
                  <a:cubicBezTo>
                    <a:pt x="10757" y="29002"/>
                    <a:pt x="11427" y="29672"/>
                    <a:pt x="11427" y="30342"/>
                  </a:cubicBezTo>
                  <a:cubicBezTo>
                    <a:pt x="12097" y="33022"/>
                    <a:pt x="13436" y="35702"/>
                    <a:pt x="14105" y="39052"/>
                  </a:cubicBezTo>
                  <a:cubicBezTo>
                    <a:pt x="16114" y="45751"/>
                    <a:pt x="18123" y="52451"/>
                    <a:pt x="21472" y="58481"/>
                  </a:cubicBezTo>
                  <a:cubicBezTo>
                    <a:pt x="27499" y="70540"/>
                    <a:pt x="39553" y="77910"/>
                    <a:pt x="50937" y="83940"/>
                  </a:cubicBezTo>
                  <a:cubicBezTo>
                    <a:pt x="54285" y="85280"/>
                    <a:pt x="56964" y="87290"/>
                    <a:pt x="60982" y="87960"/>
                  </a:cubicBezTo>
                  <a:cubicBezTo>
                    <a:pt x="67009" y="89300"/>
                    <a:pt x="73705" y="87290"/>
                    <a:pt x="78393" y="83270"/>
                  </a:cubicBezTo>
                  <a:cubicBezTo>
                    <a:pt x="85090" y="75900"/>
                    <a:pt x="85090" y="65181"/>
                    <a:pt x="81072" y="56471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8CA643F2-A272-8AF8-48A0-D139C1E3033B}"/>
                </a:ext>
              </a:extLst>
            </p:cNvPr>
            <p:cNvSpPr/>
            <p:nvPr/>
          </p:nvSpPr>
          <p:spPr>
            <a:xfrm>
              <a:off x="8002137" y="782699"/>
              <a:ext cx="121533" cy="125144"/>
            </a:xfrm>
            <a:custGeom>
              <a:avLst/>
              <a:gdLst>
                <a:gd name="connsiteX0" fmla="*/ 120242 w 121533"/>
                <a:gd name="connsiteY0" fmla="*/ 83116 h 125144"/>
                <a:gd name="connsiteX1" fmla="*/ 91446 w 121533"/>
                <a:gd name="connsiteY1" fmla="*/ 38897 h 125144"/>
                <a:gd name="connsiteX2" fmla="*/ 53945 w 121533"/>
                <a:gd name="connsiteY2" fmla="*/ 5399 h 125144"/>
                <a:gd name="connsiteX3" fmla="*/ 5729 w 121533"/>
                <a:gd name="connsiteY3" fmla="*/ 28848 h 125144"/>
                <a:gd name="connsiteX4" fmla="*/ 4390 w 121533"/>
                <a:gd name="connsiteY4" fmla="*/ 31528 h 125144"/>
                <a:gd name="connsiteX5" fmla="*/ 52605 w 121533"/>
                <a:gd name="connsiteY5" fmla="*/ 116614 h 125144"/>
                <a:gd name="connsiteX6" fmla="*/ 69347 w 121533"/>
                <a:gd name="connsiteY6" fmla="*/ 120634 h 125144"/>
                <a:gd name="connsiteX7" fmla="*/ 77383 w 121533"/>
                <a:gd name="connsiteY7" fmla="*/ 123984 h 125144"/>
                <a:gd name="connsiteX8" fmla="*/ 120242 w 121533"/>
                <a:gd name="connsiteY8" fmla="*/ 83116 h 125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533" h="125144">
                  <a:moveTo>
                    <a:pt x="120242" y="83116"/>
                  </a:moveTo>
                  <a:cubicBezTo>
                    <a:pt x="116223" y="67036"/>
                    <a:pt x="100821" y="52297"/>
                    <a:pt x="91446" y="38897"/>
                  </a:cubicBezTo>
                  <a:cubicBezTo>
                    <a:pt x="81401" y="24828"/>
                    <a:pt x="71356" y="9419"/>
                    <a:pt x="53945" y="5399"/>
                  </a:cubicBezTo>
                  <a:cubicBezTo>
                    <a:pt x="35864" y="-8671"/>
                    <a:pt x="6399" y="6739"/>
                    <a:pt x="5729" y="28848"/>
                  </a:cubicBezTo>
                  <a:cubicBezTo>
                    <a:pt x="5059" y="29518"/>
                    <a:pt x="5059" y="30188"/>
                    <a:pt x="4390" y="31528"/>
                  </a:cubicBezTo>
                  <a:cubicBezTo>
                    <a:pt x="-13022" y="71726"/>
                    <a:pt x="25149" y="96515"/>
                    <a:pt x="52605" y="116614"/>
                  </a:cubicBezTo>
                  <a:cubicBezTo>
                    <a:pt x="57293" y="119964"/>
                    <a:pt x="63320" y="121304"/>
                    <a:pt x="69347" y="120634"/>
                  </a:cubicBezTo>
                  <a:cubicBezTo>
                    <a:pt x="72026" y="121974"/>
                    <a:pt x="74704" y="123314"/>
                    <a:pt x="77383" y="123984"/>
                  </a:cubicBezTo>
                  <a:cubicBezTo>
                    <a:pt x="102161" y="130684"/>
                    <a:pt x="127608" y="107235"/>
                    <a:pt x="120242" y="83116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974CAF44-7716-2C74-00A2-7A13BBFFAC2B}"/>
                </a:ext>
              </a:extLst>
            </p:cNvPr>
            <p:cNvSpPr/>
            <p:nvPr/>
          </p:nvSpPr>
          <p:spPr>
            <a:xfrm>
              <a:off x="7566875" y="1177097"/>
              <a:ext cx="121303" cy="132073"/>
            </a:xfrm>
            <a:custGeom>
              <a:avLst/>
              <a:gdLst>
                <a:gd name="connsiteX0" fmla="*/ 97453 w 121303"/>
                <a:gd name="connsiteY0" fmla="*/ 51173 h 132073"/>
                <a:gd name="connsiteX1" fmla="*/ 50577 w 121303"/>
                <a:gd name="connsiteY1" fmla="*/ 4945 h 132073"/>
                <a:gd name="connsiteX2" fmla="*/ 23121 w 121303"/>
                <a:gd name="connsiteY2" fmla="*/ 3605 h 132073"/>
                <a:gd name="connsiteX3" fmla="*/ 15085 w 121303"/>
                <a:gd name="connsiteY3" fmla="*/ 6955 h 132073"/>
                <a:gd name="connsiteX4" fmla="*/ 4370 w 121303"/>
                <a:gd name="connsiteY4" fmla="*/ 48493 h 132073"/>
                <a:gd name="connsiteX5" fmla="*/ 11067 w 121303"/>
                <a:gd name="connsiteY5" fmla="*/ 70602 h 132073"/>
                <a:gd name="connsiteX6" fmla="*/ 33166 w 121303"/>
                <a:gd name="connsiteY6" fmla="*/ 99411 h 132073"/>
                <a:gd name="connsiteX7" fmla="*/ 99462 w 121303"/>
                <a:gd name="connsiteY7" fmla="*/ 129560 h 132073"/>
                <a:gd name="connsiteX8" fmla="*/ 97453 w 121303"/>
                <a:gd name="connsiteY8" fmla="*/ 51173 h 132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1303" h="132073">
                  <a:moveTo>
                    <a:pt x="97453" y="51173"/>
                  </a:moveTo>
                  <a:cubicBezTo>
                    <a:pt x="89417" y="30404"/>
                    <a:pt x="69327" y="18344"/>
                    <a:pt x="50577" y="4945"/>
                  </a:cubicBezTo>
                  <a:cubicBezTo>
                    <a:pt x="41202" y="-1755"/>
                    <a:pt x="31157" y="-1085"/>
                    <a:pt x="23121" y="3605"/>
                  </a:cubicBezTo>
                  <a:cubicBezTo>
                    <a:pt x="20442" y="4275"/>
                    <a:pt x="17764" y="4945"/>
                    <a:pt x="15085" y="6955"/>
                  </a:cubicBezTo>
                  <a:cubicBezTo>
                    <a:pt x="1692" y="14994"/>
                    <a:pt x="-5005" y="35094"/>
                    <a:pt x="4370" y="48493"/>
                  </a:cubicBezTo>
                  <a:cubicBezTo>
                    <a:pt x="8388" y="53853"/>
                    <a:pt x="7719" y="63232"/>
                    <a:pt x="11067" y="70602"/>
                  </a:cubicBezTo>
                  <a:cubicBezTo>
                    <a:pt x="15754" y="82662"/>
                    <a:pt x="23790" y="91371"/>
                    <a:pt x="33166" y="99411"/>
                  </a:cubicBezTo>
                  <a:cubicBezTo>
                    <a:pt x="51247" y="114150"/>
                    <a:pt x="74685" y="140279"/>
                    <a:pt x="99462" y="129560"/>
                  </a:cubicBezTo>
                  <a:cubicBezTo>
                    <a:pt x="136294" y="113480"/>
                    <a:pt x="120222" y="79982"/>
                    <a:pt x="97453" y="51173"/>
                  </a:cubicBezTo>
                  <a:close/>
                </a:path>
              </a:pathLst>
            </a:custGeom>
            <a:solidFill>
              <a:srgbClr val="776457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8A2D542-0AD9-E9E9-1A98-1D2F8338759C}"/>
                </a:ext>
              </a:extLst>
            </p:cNvPr>
            <p:cNvSpPr/>
            <p:nvPr/>
          </p:nvSpPr>
          <p:spPr>
            <a:xfrm>
              <a:off x="8027510" y="808867"/>
              <a:ext cx="70782" cy="80567"/>
            </a:xfrm>
            <a:custGeom>
              <a:avLst/>
              <a:gdLst>
                <a:gd name="connsiteX0" fmla="*/ 70091 w 70782"/>
                <a:gd name="connsiteY0" fmla="*/ 56948 h 80567"/>
                <a:gd name="connsiteX1" fmla="*/ 67412 w 70782"/>
                <a:gd name="connsiteY1" fmla="*/ 52258 h 80567"/>
                <a:gd name="connsiteX2" fmla="*/ 55358 w 70782"/>
                <a:gd name="connsiteY2" fmla="*/ 28139 h 80567"/>
                <a:gd name="connsiteX3" fmla="*/ 39286 w 70782"/>
                <a:gd name="connsiteY3" fmla="*/ 14069 h 80567"/>
                <a:gd name="connsiteX4" fmla="*/ 22545 w 70782"/>
                <a:gd name="connsiteY4" fmla="*/ 2010 h 80567"/>
                <a:gd name="connsiteX5" fmla="*/ 9151 w 70782"/>
                <a:gd name="connsiteY5" fmla="*/ 2010 h 80567"/>
                <a:gd name="connsiteX6" fmla="*/ 15848 w 70782"/>
                <a:gd name="connsiteY6" fmla="*/ 50248 h 80567"/>
                <a:gd name="connsiteX7" fmla="*/ 48662 w 70782"/>
                <a:gd name="connsiteY7" fmla="*/ 78387 h 80567"/>
                <a:gd name="connsiteX8" fmla="*/ 54689 w 70782"/>
                <a:gd name="connsiteY8" fmla="*/ 80397 h 80567"/>
                <a:gd name="connsiteX9" fmla="*/ 66073 w 70782"/>
                <a:gd name="connsiteY9" fmla="*/ 77047 h 80567"/>
                <a:gd name="connsiteX10" fmla="*/ 70091 w 70782"/>
                <a:gd name="connsiteY10" fmla="*/ 56948 h 805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0782" h="80567">
                  <a:moveTo>
                    <a:pt x="70091" y="56948"/>
                  </a:moveTo>
                  <a:cubicBezTo>
                    <a:pt x="69421" y="54938"/>
                    <a:pt x="68752" y="53598"/>
                    <a:pt x="67412" y="52258"/>
                  </a:cubicBezTo>
                  <a:cubicBezTo>
                    <a:pt x="65403" y="43548"/>
                    <a:pt x="60715" y="35509"/>
                    <a:pt x="55358" y="28139"/>
                  </a:cubicBezTo>
                  <a:cubicBezTo>
                    <a:pt x="50671" y="22779"/>
                    <a:pt x="45313" y="18759"/>
                    <a:pt x="39286" y="14069"/>
                  </a:cubicBezTo>
                  <a:cubicBezTo>
                    <a:pt x="33929" y="10050"/>
                    <a:pt x="27902" y="6030"/>
                    <a:pt x="22545" y="2010"/>
                  </a:cubicBezTo>
                  <a:cubicBezTo>
                    <a:pt x="19196" y="-670"/>
                    <a:pt x="12500" y="-670"/>
                    <a:pt x="9151" y="2010"/>
                  </a:cubicBezTo>
                  <a:cubicBezTo>
                    <a:pt x="-9599" y="14739"/>
                    <a:pt x="4464" y="37519"/>
                    <a:pt x="15848" y="50248"/>
                  </a:cubicBezTo>
                  <a:cubicBezTo>
                    <a:pt x="25223" y="60968"/>
                    <a:pt x="37277" y="69677"/>
                    <a:pt x="48662" y="78387"/>
                  </a:cubicBezTo>
                  <a:cubicBezTo>
                    <a:pt x="50001" y="79727"/>
                    <a:pt x="52010" y="79727"/>
                    <a:pt x="54689" y="80397"/>
                  </a:cubicBezTo>
                  <a:cubicBezTo>
                    <a:pt x="58707" y="81067"/>
                    <a:pt x="63394" y="79727"/>
                    <a:pt x="66073" y="77047"/>
                  </a:cubicBezTo>
                  <a:cubicBezTo>
                    <a:pt x="69421" y="71017"/>
                    <a:pt x="72100" y="64317"/>
                    <a:pt x="70091" y="56948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12D3B8D-0F16-A6C5-E218-E2D4454B61B9}"/>
                </a:ext>
              </a:extLst>
            </p:cNvPr>
            <p:cNvSpPr/>
            <p:nvPr/>
          </p:nvSpPr>
          <p:spPr>
            <a:xfrm>
              <a:off x="7570519" y="1185292"/>
              <a:ext cx="110755" cy="118541"/>
            </a:xfrm>
            <a:custGeom>
              <a:avLst/>
              <a:gdLst>
                <a:gd name="connsiteX0" fmla="*/ 98497 w 110755"/>
                <a:gd name="connsiteY0" fmla="*/ 44988 h 118541"/>
                <a:gd name="connsiteX1" fmla="*/ 50281 w 110755"/>
                <a:gd name="connsiteY1" fmla="*/ 4789 h 118541"/>
                <a:gd name="connsiteX2" fmla="*/ 15459 w 110755"/>
                <a:gd name="connsiteY2" fmla="*/ 2780 h 118541"/>
                <a:gd name="connsiteX3" fmla="*/ 57 w 110755"/>
                <a:gd name="connsiteY3" fmla="*/ 29578 h 118541"/>
                <a:gd name="connsiteX4" fmla="*/ 10771 w 110755"/>
                <a:gd name="connsiteY4" fmla="*/ 65087 h 118541"/>
                <a:gd name="connsiteX5" fmla="*/ 31531 w 110755"/>
                <a:gd name="connsiteY5" fmla="*/ 91886 h 118541"/>
                <a:gd name="connsiteX6" fmla="*/ 61666 w 110755"/>
                <a:gd name="connsiteY6" fmla="*/ 112655 h 118541"/>
                <a:gd name="connsiteX7" fmla="*/ 97158 w 110755"/>
                <a:gd name="connsiteY7" fmla="*/ 113995 h 118541"/>
                <a:gd name="connsiteX8" fmla="*/ 103855 w 110755"/>
                <a:gd name="connsiteY8" fmla="*/ 111315 h 118541"/>
                <a:gd name="connsiteX9" fmla="*/ 98497 w 110755"/>
                <a:gd name="connsiteY9" fmla="*/ 44988 h 118541"/>
                <a:gd name="connsiteX10" fmla="*/ 65014 w 110755"/>
                <a:gd name="connsiteY10" fmla="*/ 99256 h 118541"/>
                <a:gd name="connsiteX11" fmla="*/ 43585 w 110755"/>
                <a:gd name="connsiteY11" fmla="*/ 84516 h 118541"/>
                <a:gd name="connsiteX12" fmla="*/ 14789 w 110755"/>
                <a:gd name="connsiteY12" fmla="*/ 39628 h 118541"/>
                <a:gd name="connsiteX13" fmla="*/ 20147 w 110755"/>
                <a:gd name="connsiteY13" fmla="*/ 15509 h 118541"/>
                <a:gd name="connsiteX14" fmla="*/ 46263 w 110755"/>
                <a:gd name="connsiteY14" fmla="*/ 17519 h 118541"/>
                <a:gd name="connsiteX15" fmla="*/ 84434 w 110755"/>
                <a:gd name="connsiteY15" fmla="*/ 48338 h 118541"/>
                <a:gd name="connsiteX16" fmla="*/ 93810 w 110755"/>
                <a:gd name="connsiteY16" fmla="*/ 102605 h 118541"/>
                <a:gd name="connsiteX17" fmla="*/ 88452 w 110755"/>
                <a:gd name="connsiteY17" fmla="*/ 104615 h 118541"/>
                <a:gd name="connsiteX18" fmla="*/ 65014 w 110755"/>
                <a:gd name="connsiteY18" fmla="*/ 99256 h 1185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10755" h="118541">
                  <a:moveTo>
                    <a:pt x="98497" y="44988"/>
                  </a:moveTo>
                  <a:cubicBezTo>
                    <a:pt x="87113" y="26899"/>
                    <a:pt x="70371" y="12159"/>
                    <a:pt x="50281" y="4789"/>
                  </a:cubicBezTo>
                  <a:cubicBezTo>
                    <a:pt x="39567" y="770"/>
                    <a:pt x="26843" y="-2580"/>
                    <a:pt x="15459" y="2780"/>
                  </a:cubicBezTo>
                  <a:cubicBezTo>
                    <a:pt x="5414" y="7469"/>
                    <a:pt x="57" y="18859"/>
                    <a:pt x="57" y="29578"/>
                  </a:cubicBezTo>
                  <a:cubicBezTo>
                    <a:pt x="-613" y="41638"/>
                    <a:pt x="4744" y="54368"/>
                    <a:pt x="10771" y="65087"/>
                  </a:cubicBezTo>
                  <a:cubicBezTo>
                    <a:pt x="16129" y="75137"/>
                    <a:pt x="23495" y="83846"/>
                    <a:pt x="31531" y="91886"/>
                  </a:cubicBezTo>
                  <a:cubicBezTo>
                    <a:pt x="40237" y="100596"/>
                    <a:pt x="50281" y="107295"/>
                    <a:pt x="61666" y="112655"/>
                  </a:cubicBezTo>
                  <a:cubicBezTo>
                    <a:pt x="73050" y="118015"/>
                    <a:pt x="86443" y="122035"/>
                    <a:pt x="97158" y="113995"/>
                  </a:cubicBezTo>
                  <a:cubicBezTo>
                    <a:pt x="99836" y="114665"/>
                    <a:pt x="102515" y="113995"/>
                    <a:pt x="103855" y="111315"/>
                  </a:cubicBezTo>
                  <a:cubicBezTo>
                    <a:pt x="116578" y="90546"/>
                    <a:pt x="109881" y="63747"/>
                    <a:pt x="98497" y="44988"/>
                  </a:cubicBezTo>
                  <a:close/>
                  <a:moveTo>
                    <a:pt x="65014" y="99256"/>
                  </a:moveTo>
                  <a:cubicBezTo>
                    <a:pt x="57648" y="95236"/>
                    <a:pt x="50281" y="90546"/>
                    <a:pt x="43585" y="84516"/>
                  </a:cubicBezTo>
                  <a:cubicBezTo>
                    <a:pt x="30192" y="72457"/>
                    <a:pt x="19477" y="57047"/>
                    <a:pt x="14789" y="39628"/>
                  </a:cubicBezTo>
                  <a:cubicBezTo>
                    <a:pt x="12780" y="31588"/>
                    <a:pt x="12111" y="20869"/>
                    <a:pt x="20147" y="15509"/>
                  </a:cubicBezTo>
                  <a:cubicBezTo>
                    <a:pt x="27513" y="10149"/>
                    <a:pt x="38897" y="14839"/>
                    <a:pt x="46263" y="17519"/>
                  </a:cubicBezTo>
                  <a:cubicBezTo>
                    <a:pt x="61666" y="23549"/>
                    <a:pt x="75059" y="34938"/>
                    <a:pt x="84434" y="48338"/>
                  </a:cubicBezTo>
                  <a:cubicBezTo>
                    <a:pt x="94479" y="63077"/>
                    <a:pt x="102515" y="85186"/>
                    <a:pt x="93810" y="102605"/>
                  </a:cubicBezTo>
                  <a:cubicBezTo>
                    <a:pt x="91801" y="102605"/>
                    <a:pt x="90461" y="103275"/>
                    <a:pt x="88452" y="104615"/>
                  </a:cubicBezTo>
                  <a:cubicBezTo>
                    <a:pt x="82425" y="108635"/>
                    <a:pt x="70371" y="101935"/>
                    <a:pt x="65014" y="9925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D82322AA-BD2D-FC31-93D5-FA897836C816}"/>
                </a:ext>
              </a:extLst>
            </p:cNvPr>
            <p:cNvSpPr/>
            <p:nvPr/>
          </p:nvSpPr>
          <p:spPr>
            <a:xfrm>
              <a:off x="7606068" y="1227600"/>
              <a:ext cx="25507" cy="26798"/>
            </a:xfrm>
            <a:custGeom>
              <a:avLst/>
              <a:gdLst>
                <a:gd name="connsiteX0" fmla="*/ 24108 w 25507"/>
                <a:gd name="connsiteY0" fmla="*/ 12060 h 26798"/>
                <a:gd name="connsiteX1" fmla="*/ 19420 w 25507"/>
                <a:gd name="connsiteY1" fmla="*/ 10050 h 26798"/>
                <a:gd name="connsiteX2" fmla="*/ 15402 w 25507"/>
                <a:gd name="connsiteY2" fmla="*/ 11390 h 26798"/>
                <a:gd name="connsiteX3" fmla="*/ 15402 w 25507"/>
                <a:gd name="connsiteY3" fmla="*/ 11390 h 26798"/>
                <a:gd name="connsiteX4" fmla="*/ 16072 w 25507"/>
                <a:gd name="connsiteY4" fmla="*/ 11390 h 26798"/>
                <a:gd name="connsiteX5" fmla="*/ 15402 w 25507"/>
                <a:gd name="connsiteY5" fmla="*/ 12060 h 26798"/>
                <a:gd name="connsiteX6" fmla="*/ 15402 w 25507"/>
                <a:gd name="connsiteY6" fmla="*/ 12060 h 26798"/>
                <a:gd name="connsiteX7" fmla="*/ 14733 w 25507"/>
                <a:gd name="connsiteY7" fmla="*/ 12060 h 26798"/>
                <a:gd name="connsiteX8" fmla="*/ 14733 w 25507"/>
                <a:gd name="connsiteY8" fmla="*/ 12060 h 26798"/>
                <a:gd name="connsiteX9" fmla="*/ 14733 w 25507"/>
                <a:gd name="connsiteY9" fmla="*/ 12060 h 26798"/>
                <a:gd name="connsiteX10" fmla="*/ 14733 w 25507"/>
                <a:gd name="connsiteY10" fmla="*/ 11390 h 26798"/>
                <a:gd name="connsiteX11" fmla="*/ 14733 w 25507"/>
                <a:gd name="connsiteY11" fmla="*/ 11390 h 26798"/>
                <a:gd name="connsiteX12" fmla="*/ 14733 w 25507"/>
                <a:gd name="connsiteY12" fmla="*/ 11390 h 26798"/>
                <a:gd name="connsiteX13" fmla="*/ 14733 w 25507"/>
                <a:gd name="connsiteY13" fmla="*/ 11390 h 26798"/>
                <a:gd name="connsiteX14" fmla="*/ 16742 w 25507"/>
                <a:gd name="connsiteY14" fmla="*/ 6700 h 26798"/>
                <a:gd name="connsiteX15" fmla="*/ 14733 w 25507"/>
                <a:gd name="connsiteY15" fmla="*/ 2010 h 26798"/>
                <a:gd name="connsiteX16" fmla="*/ 10045 w 25507"/>
                <a:gd name="connsiteY16" fmla="*/ 0 h 26798"/>
                <a:gd name="connsiteX17" fmla="*/ 5357 w 25507"/>
                <a:gd name="connsiteY17" fmla="*/ 2010 h 26798"/>
                <a:gd name="connsiteX18" fmla="*/ 4688 w 25507"/>
                <a:gd name="connsiteY18" fmla="*/ 2680 h 26798"/>
                <a:gd name="connsiteX19" fmla="*/ 2679 w 25507"/>
                <a:gd name="connsiteY19" fmla="*/ 4690 h 26798"/>
                <a:gd name="connsiteX20" fmla="*/ 1339 w 25507"/>
                <a:gd name="connsiteY20" fmla="*/ 7370 h 26798"/>
                <a:gd name="connsiteX21" fmla="*/ 670 w 25507"/>
                <a:gd name="connsiteY21" fmla="*/ 8710 h 26798"/>
                <a:gd name="connsiteX22" fmla="*/ 0 w 25507"/>
                <a:gd name="connsiteY22" fmla="*/ 12729 h 26798"/>
                <a:gd name="connsiteX23" fmla="*/ 670 w 25507"/>
                <a:gd name="connsiteY23" fmla="*/ 16749 h 26798"/>
                <a:gd name="connsiteX24" fmla="*/ 2009 w 25507"/>
                <a:gd name="connsiteY24" fmla="*/ 19429 h 26798"/>
                <a:gd name="connsiteX25" fmla="*/ 3348 w 25507"/>
                <a:gd name="connsiteY25" fmla="*/ 21439 h 26798"/>
                <a:gd name="connsiteX26" fmla="*/ 6027 w 25507"/>
                <a:gd name="connsiteY26" fmla="*/ 24119 h 26798"/>
                <a:gd name="connsiteX27" fmla="*/ 7366 w 25507"/>
                <a:gd name="connsiteY27" fmla="*/ 24789 h 26798"/>
                <a:gd name="connsiteX28" fmla="*/ 10045 w 25507"/>
                <a:gd name="connsiteY28" fmla="*/ 26129 h 26798"/>
                <a:gd name="connsiteX29" fmla="*/ 14063 w 25507"/>
                <a:gd name="connsiteY29" fmla="*/ 26799 h 26798"/>
                <a:gd name="connsiteX30" fmla="*/ 18081 w 25507"/>
                <a:gd name="connsiteY30" fmla="*/ 26129 h 26798"/>
                <a:gd name="connsiteX31" fmla="*/ 22769 w 25507"/>
                <a:gd name="connsiteY31" fmla="*/ 23449 h 26798"/>
                <a:gd name="connsiteX32" fmla="*/ 24778 w 25507"/>
                <a:gd name="connsiteY32" fmla="*/ 18759 h 26798"/>
                <a:gd name="connsiteX33" fmla="*/ 24108 w 25507"/>
                <a:gd name="connsiteY33" fmla="*/ 12060 h 26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5507" h="26798">
                  <a:moveTo>
                    <a:pt x="24108" y="12060"/>
                  </a:moveTo>
                  <a:cubicBezTo>
                    <a:pt x="22769" y="10720"/>
                    <a:pt x="21429" y="10050"/>
                    <a:pt x="19420" y="10050"/>
                  </a:cubicBezTo>
                  <a:cubicBezTo>
                    <a:pt x="18081" y="10050"/>
                    <a:pt x="16742" y="10720"/>
                    <a:pt x="15402" y="11390"/>
                  </a:cubicBezTo>
                  <a:cubicBezTo>
                    <a:pt x="15402" y="11390"/>
                    <a:pt x="15402" y="11390"/>
                    <a:pt x="15402" y="11390"/>
                  </a:cubicBezTo>
                  <a:cubicBezTo>
                    <a:pt x="15402" y="11390"/>
                    <a:pt x="15402" y="11390"/>
                    <a:pt x="16072" y="11390"/>
                  </a:cubicBezTo>
                  <a:cubicBezTo>
                    <a:pt x="16072" y="11390"/>
                    <a:pt x="15402" y="11390"/>
                    <a:pt x="15402" y="12060"/>
                  </a:cubicBezTo>
                  <a:cubicBezTo>
                    <a:pt x="15402" y="12060"/>
                    <a:pt x="15402" y="12060"/>
                    <a:pt x="15402" y="12060"/>
                  </a:cubicBezTo>
                  <a:cubicBezTo>
                    <a:pt x="15402" y="12060"/>
                    <a:pt x="15402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2060"/>
                  </a:cubicBezTo>
                  <a:cubicBezTo>
                    <a:pt x="14733" y="12060"/>
                    <a:pt x="14733" y="1206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4733" y="11390"/>
                    <a:pt x="14733" y="11390"/>
                    <a:pt x="14733" y="11390"/>
                  </a:cubicBezTo>
                  <a:cubicBezTo>
                    <a:pt x="16072" y="10050"/>
                    <a:pt x="16742" y="8040"/>
                    <a:pt x="16742" y="6700"/>
                  </a:cubicBezTo>
                  <a:cubicBezTo>
                    <a:pt x="16742" y="5360"/>
                    <a:pt x="16072" y="3350"/>
                    <a:pt x="14733" y="2010"/>
                  </a:cubicBezTo>
                  <a:cubicBezTo>
                    <a:pt x="13393" y="670"/>
                    <a:pt x="12054" y="0"/>
                    <a:pt x="10045" y="0"/>
                  </a:cubicBezTo>
                  <a:cubicBezTo>
                    <a:pt x="8036" y="0"/>
                    <a:pt x="6697" y="670"/>
                    <a:pt x="5357" y="2010"/>
                  </a:cubicBezTo>
                  <a:cubicBezTo>
                    <a:pt x="5357" y="2010"/>
                    <a:pt x="4688" y="2680"/>
                    <a:pt x="4688" y="2680"/>
                  </a:cubicBezTo>
                  <a:cubicBezTo>
                    <a:pt x="4018" y="3350"/>
                    <a:pt x="3348" y="4020"/>
                    <a:pt x="2679" y="4690"/>
                  </a:cubicBezTo>
                  <a:cubicBezTo>
                    <a:pt x="2009" y="5360"/>
                    <a:pt x="2009" y="6030"/>
                    <a:pt x="1339" y="7370"/>
                  </a:cubicBezTo>
                  <a:cubicBezTo>
                    <a:pt x="1339" y="8040"/>
                    <a:pt x="1339" y="8040"/>
                    <a:pt x="670" y="8710"/>
                  </a:cubicBezTo>
                  <a:cubicBezTo>
                    <a:pt x="670" y="10050"/>
                    <a:pt x="0" y="11390"/>
                    <a:pt x="0" y="12729"/>
                  </a:cubicBezTo>
                  <a:cubicBezTo>
                    <a:pt x="0" y="14069"/>
                    <a:pt x="0" y="15410"/>
                    <a:pt x="670" y="16749"/>
                  </a:cubicBezTo>
                  <a:cubicBezTo>
                    <a:pt x="670" y="17419"/>
                    <a:pt x="1339" y="18759"/>
                    <a:pt x="2009" y="19429"/>
                  </a:cubicBezTo>
                  <a:cubicBezTo>
                    <a:pt x="2679" y="20099"/>
                    <a:pt x="3348" y="20769"/>
                    <a:pt x="3348" y="21439"/>
                  </a:cubicBezTo>
                  <a:cubicBezTo>
                    <a:pt x="4018" y="22109"/>
                    <a:pt x="5357" y="23449"/>
                    <a:pt x="6027" y="24119"/>
                  </a:cubicBezTo>
                  <a:cubicBezTo>
                    <a:pt x="6027" y="24119"/>
                    <a:pt x="6697" y="24789"/>
                    <a:pt x="7366" y="24789"/>
                  </a:cubicBezTo>
                  <a:cubicBezTo>
                    <a:pt x="8036" y="25459"/>
                    <a:pt x="9375" y="25459"/>
                    <a:pt x="10045" y="26129"/>
                  </a:cubicBezTo>
                  <a:cubicBezTo>
                    <a:pt x="11384" y="26129"/>
                    <a:pt x="12724" y="26799"/>
                    <a:pt x="14063" y="26799"/>
                  </a:cubicBezTo>
                  <a:cubicBezTo>
                    <a:pt x="15402" y="26799"/>
                    <a:pt x="16742" y="26799"/>
                    <a:pt x="18081" y="26129"/>
                  </a:cubicBezTo>
                  <a:cubicBezTo>
                    <a:pt x="20090" y="25459"/>
                    <a:pt x="21429" y="24789"/>
                    <a:pt x="22769" y="23449"/>
                  </a:cubicBezTo>
                  <a:cubicBezTo>
                    <a:pt x="24108" y="22109"/>
                    <a:pt x="24778" y="20099"/>
                    <a:pt x="24778" y="18759"/>
                  </a:cubicBezTo>
                  <a:cubicBezTo>
                    <a:pt x="26117" y="15410"/>
                    <a:pt x="25447" y="13399"/>
                    <a:pt x="24108" y="1206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939E7D7C-44FF-FBE9-DC3C-D4D884B23587}"/>
                </a:ext>
              </a:extLst>
            </p:cNvPr>
            <p:cNvSpPr/>
            <p:nvPr/>
          </p:nvSpPr>
          <p:spPr>
            <a:xfrm>
              <a:off x="8030470" y="810086"/>
              <a:ext cx="66460" cy="76629"/>
            </a:xfrm>
            <a:custGeom>
              <a:avLst/>
              <a:gdLst>
                <a:gd name="connsiteX0" fmla="*/ 66461 w 66460"/>
                <a:gd name="connsiteY0" fmla="*/ 59078 h 76629"/>
                <a:gd name="connsiteX1" fmla="*/ 64452 w 66460"/>
                <a:gd name="connsiteY1" fmla="*/ 43669 h 76629"/>
                <a:gd name="connsiteX2" fmla="*/ 49719 w 66460"/>
                <a:gd name="connsiteY2" fmla="*/ 18210 h 76629"/>
                <a:gd name="connsiteX3" fmla="*/ 36326 w 66460"/>
                <a:gd name="connsiteY3" fmla="*/ 11510 h 76629"/>
                <a:gd name="connsiteX4" fmla="*/ 25612 w 66460"/>
                <a:gd name="connsiteY4" fmla="*/ 1461 h 76629"/>
                <a:gd name="connsiteX5" fmla="*/ 9540 w 66460"/>
                <a:gd name="connsiteY5" fmla="*/ 2801 h 76629"/>
                <a:gd name="connsiteX6" fmla="*/ 2173 w 66460"/>
                <a:gd name="connsiteY6" fmla="*/ 7491 h 76629"/>
                <a:gd name="connsiteX7" fmla="*/ 165 w 66460"/>
                <a:gd name="connsiteY7" fmla="*/ 21560 h 76629"/>
                <a:gd name="connsiteX8" fmla="*/ 4852 w 66460"/>
                <a:gd name="connsiteY8" fmla="*/ 29600 h 76629"/>
                <a:gd name="connsiteX9" fmla="*/ 12888 w 66460"/>
                <a:gd name="connsiteY9" fmla="*/ 24910 h 76629"/>
                <a:gd name="connsiteX10" fmla="*/ 16236 w 66460"/>
                <a:gd name="connsiteY10" fmla="*/ 14190 h 76629"/>
                <a:gd name="connsiteX11" fmla="*/ 20254 w 66460"/>
                <a:gd name="connsiteY11" fmla="*/ 13520 h 76629"/>
                <a:gd name="connsiteX12" fmla="*/ 29629 w 66460"/>
                <a:gd name="connsiteY12" fmla="*/ 22230 h 76629"/>
                <a:gd name="connsiteX13" fmla="*/ 40344 w 66460"/>
                <a:gd name="connsiteY13" fmla="*/ 27590 h 76629"/>
                <a:gd name="connsiteX14" fmla="*/ 51059 w 66460"/>
                <a:gd name="connsiteY14" fmla="*/ 42999 h 76629"/>
                <a:gd name="connsiteX15" fmla="*/ 52398 w 66460"/>
                <a:gd name="connsiteY15" fmla="*/ 53049 h 76629"/>
                <a:gd name="connsiteX16" fmla="*/ 53068 w 66460"/>
                <a:gd name="connsiteY16" fmla="*/ 58408 h 76629"/>
                <a:gd name="connsiteX17" fmla="*/ 53068 w 66460"/>
                <a:gd name="connsiteY17" fmla="*/ 63768 h 76629"/>
                <a:gd name="connsiteX18" fmla="*/ 53068 w 66460"/>
                <a:gd name="connsiteY18" fmla="*/ 63768 h 76629"/>
                <a:gd name="connsiteX19" fmla="*/ 51729 w 66460"/>
                <a:gd name="connsiteY19" fmla="*/ 63768 h 76629"/>
                <a:gd name="connsiteX20" fmla="*/ 47710 w 66460"/>
                <a:gd name="connsiteY20" fmla="*/ 62428 h 76629"/>
                <a:gd name="connsiteX21" fmla="*/ 32978 w 66460"/>
                <a:gd name="connsiteY21" fmla="*/ 57069 h 76629"/>
                <a:gd name="connsiteX22" fmla="*/ 32978 w 66460"/>
                <a:gd name="connsiteY22" fmla="*/ 70468 h 76629"/>
                <a:gd name="connsiteX23" fmla="*/ 46371 w 66460"/>
                <a:gd name="connsiteY23" fmla="*/ 75828 h 76629"/>
                <a:gd name="connsiteX24" fmla="*/ 62443 w 66460"/>
                <a:gd name="connsiteY24" fmla="*/ 73148 h 76629"/>
                <a:gd name="connsiteX25" fmla="*/ 66461 w 66460"/>
                <a:gd name="connsiteY25" fmla="*/ 59078 h 766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66460" h="76629">
                  <a:moveTo>
                    <a:pt x="66461" y="59078"/>
                  </a:moveTo>
                  <a:cubicBezTo>
                    <a:pt x="66461" y="53719"/>
                    <a:pt x="65791" y="49029"/>
                    <a:pt x="64452" y="43669"/>
                  </a:cubicBezTo>
                  <a:cubicBezTo>
                    <a:pt x="62443" y="33620"/>
                    <a:pt x="58425" y="24240"/>
                    <a:pt x="49719" y="18210"/>
                  </a:cubicBezTo>
                  <a:cubicBezTo>
                    <a:pt x="45702" y="15530"/>
                    <a:pt x="40344" y="14190"/>
                    <a:pt x="36326" y="11510"/>
                  </a:cubicBezTo>
                  <a:cubicBezTo>
                    <a:pt x="31639" y="8830"/>
                    <a:pt x="30299" y="3471"/>
                    <a:pt x="25612" y="1461"/>
                  </a:cubicBezTo>
                  <a:cubicBezTo>
                    <a:pt x="20254" y="-1219"/>
                    <a:pt x="14227" y="121"/>
                    <a:pt x="9540" y="2801"/>
                  </a:cubicBezTo>
                  <a:cubicBezTo>
                    <a:pt x="6191" y="2801"/>
                    <a:pt x="2843" y="4141"/>
                    <a:pt x="2173" y="7491"/>
                  </a:cubicBezTo>
                  <a:cubicBezTo>
                    <a:pt x="1504" y="12180"/>
                    <a:pt x="834" y="16870"/>
                    <a:pt x="165" y="21560"/>
                  </a:cubicBezTo>
                  <a:cubicBezTo>
                    <a:pt x="-505" y="24910"/>
                    <a:pt x="834" y="28930"/>
                    <a:pt x="4852" y="29600"/>
                  </a:cubicBezTo>
                  <a:cubicBezTo>
                    <a:pt x="8201" y="30270"/>
                    <a:pt x="12218" y="28260"/>
                    <a:pt x="12888" y="24910"/>
                  </a:cubicBezTo>
                  <a:cubicBezTo>
                    <a:pt x="13558" y="21560"/>
                    <a:pt x="13558" y="16870"/>
                    <a:pt x="16236" y="14190"/>
                  </a:cubicBezTo>
                  <a:cubicBezTo>
                    <a:pt x="17576" y="12180"/>
                    <a:pt x="18915" y="12180"/>
                    <a:pt x="20254" y="13520"/>
                  </a:cubicBezTo>
                  <a:cubicBezTo>
                    <a:pt x="22933" y="16870"/>
                    <a:pt x="25612" y="20220"/>
                    <a:pt x="29629" y="22230"/>
                  </a:cubicBezTo>
                  <a:cubicBezTo>
                    <a:pt x="32978" y="24240"/>
                    <a:pt x="36996" y="25580"/>
                    <a:pt x="40344" y="27590"/>
                  </a:cubicBezTo>
                  <a:cubicBezTo>
                    <a:pt x="46371" y="30940"/>
                    <a:pt x="49719" y="36299"/>
                    <a:pt x="51059" y="42999"/>
                  </a:cubicBezTo>
                  <a:cubicBezTo>
                    <a:pt x="51729" y="46349"/>
                    <a:pt x="52398" y="49699"/>
                    <a:pt x="52398" y="53049"/>
                  </a:cubicBezTo>
                  <a:cubicBezTo>
                    <a:pt x="52398" y="55059"/>
                    <a:pt x="52398" y="56399"/>
                    <a:pt x="53068" y="58408"/>
                  </a:cubicBezTo>
                  <a:cubicBezTo>
                    <a:pt x="53068" y="59748"/>
                    <a:pt x="53738" y="62428"/>
                    <a:pt x="53068" y="63768"/>
                  </a:cubicBezTo>
                  <a:cubicBezTo>
                    <a:pt x="53068" y="63768"/>
                    <a:pt x="53068" y="63768"/>
                    <a:pt x="53068" y="63768"/>
                  </a:cubicBezTo>
                  <a:cubicBezTo>
                    <a:pt x="53068" y="63768"/>
                    <a:pt x="52398" y="63768"/>
                    <a:pt x="51729" y="63768"/>
                  </a:cubicBezTo>
                  <a:cubicBezTo>
                    <a:pt x="50389" y="63768"/>
                    <a:pt x="49050" y="63098"/>
                    <a:pt x="47710" y="62428"/>
                  </a:cubicBezTo>
                  <a:cubicBezTo>
                    <a:pt x="43023" y="60418"/>
                    <a:pt x="38335" y="57739"/>
                    <a:pt x="32978" y="57069"/>
                  </a:cubicBezTo>
                  <a:cubicBezTo>
                    <a:pt x="24272" y="56399"/>
                    <a:pt x="24272" y="69798"/>
                    <a:pt x="32978" y="70468"/>
                  </a:cubicBezTo>
                  <a:cubicBezTo>
                    <a:pt x="37665" y="70468"/>
                    <a:pt x="41684" y="74488"/>
                    <a:pt x="46371" y="75828"/>
                  </a:cubicBezTo>
                  <a:cubicBezTo>
                    <a:pt x="51729" y="77168"/>
                    <a:pt x="57755" y="77168"/>
                    <a:pt x="62443" y="73148"/>
                  </a:cubicBezTo>
                  <a:cubicBezTo>
                    <a:pt x="66461" y="71138"/>
                    <a:pt x="66461" y="65108"/>
                    <a:pt x="66461" y="59078"/>
                  </a:cubicBezTo>
                  <a:close/>
                </a:path>
              </a:pathLst>
            </a:custGeom>
            <a:solidFill>
              <a:srgbClr val="0099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98C8A05-880E-2874-DD9A-893C597CD253}"/>
                </a:ext>
              </a:extLst>
            </p:cNvPr>
            <p:cNvSpPr/>
            <p:nvPr/>
          </p:nvSpPr>
          <p:spPr>
            <a:xfrm>
              <a:off x="8014170" y="786758"/>
              <a:ext cx="104368" cy="122269"/>
            </a:xfrm>
            <a:custGeom>
              <a:avLst/>
              <a:gdLst>
                <a:gd name="connsiteX0" fmla="*/ 102181 w 104368"/>
                <a:gd name="connsiteY0" fmla="*/ 83747 h 122269"/>
                <a:gd name="connsiteX1" fmla="*/ 97494 w 104368"/>
                <a:gd name="connsiteY1" fmla="*/ 64317 h 122269"/>
                <a:gd name="connsiteX2" fmla="*/ 82091 w 104368"/>
                <a:gd name="connsiteY2" fmla="*/ 34169 h 122269"/>
                <a:gd name="connsiteX3" fmla="*/ 67359 w 104368"/>
                <a:gd name="connsiteY3" fmla="*/ 20769 h 122269"/>
                <a:gd name="connsiteX4" fmla="*/ 53965 w 104368"/>
                <a:gd name="connsiteY4" fmla="*/ 8710 h 122269"/>
                <a:gd name="connsiteX5" fmla="*/ 13116 w 104368"/>
                <a:gd name="connsiteY5" fmla="*/ 0 h 122269"/>
                <a:gd name="connsiteX6" fmla="*/ 7759 w 104368"/>
                <a:gd name="connsiteY6" fmla="*/ 3350 h 122269"/>
                <a:gd name="connsiteX7" fmla="*/ 7089 w 104368"/>
                <a:gd name="connsiteY7" fmla="*/ 61637 h 122269"/>
                <a:gd name="connsiteX8" fmla="*/ 50617 w 104368"/>
                <a:gd name="connsiteY8" fmla="*/ 113225 h 122269"/>
                <a:gd name="connsiteX9" fmla="*/ 83431 w 104368"/>
                <a:gd name="connsiteY9" fmla="*/ 120595 h 122269"/>
                <a:gd name="connsiteX10" fmla="*/ 104190 w 104368"/>
                <a:gd name="connsiteY10" fmla="*/ 99826 h 122269"/>
                <a:gd name="connsiteX11" fmla="*/ 102181 w 104368"/>
                <a:gd name="connsiteY11" fmla="*/ 83747 h 122269"/>
                <a:gd name="connsiteX12" fmla="*/ 88119 w 104368"/>
                <a:gd name="connsiteY12" fmla="*/ 103846 h 122269"/>
                <a:gd name="connsiteX13" fmla="*/ 78743 w 104368"/>
                <a:gd name="connsiteY13" fmla="*/ 109206 h 122269"/>
                <a:gd name="connsiteX14" fmla="*/ 64680 w 104368"/>
                <a:gd name="connsiteY14" fmla="*/ 107196 h 122269"/>
                <a:gd name="connsiteX15" fmla="*/ 27179 w 104368"/>
                <a:gd name="connsiteY15" fmla="*/ 74367 h 122269"/>
                <a:gd name="connsiteX16" fmla="*/ 15125 w 104368"/>
                <a:gd name="connsiteY16" fmla="*/ 44888 h 122269"/>
                <a:gd name="connsiteX17" fmla="*/ 13116 w 104368"/>
                <a:gd name="connsiteY17" fmla="*/ 30149 h 122269"/>
                <a:gd name="connsiteX18" fmla="*/ 13116 w 104368"/>
                <a:gd name="connsiteY18" fmla="*/ 21439 h 122269"/>
                <a:gd name="connsiteX19" fmla="*/ 13116 w 104368"/>
                <a:gd name="connsiteY19" fmla="*/ 18759 h 122269"/>
                <a:gd name="connsiteX20" fmla="*/ 13116 w 104368"/>
                <a:gd name="connsiteY20" fmla="*/ 16079 h 122269"/>
                <a:gd name="connsiteX21" fmla="*/ 15795 w 104368"/>
                <a:gd name="connsiteY21" fmla="*/ 14069 h 122269"/>
                <a:gd name="connsiteX22" fmla="*/ 40572 w 104368"/>
                <a:gd name="connsiteY22" fmla="*/ 18759 h 122269"/>
                <a:gd name="connsiteX23" fmla="*/ 50617 w 104368"/>
                <a:gd name="connsiteY23" fmla="*/ 24119 h 122269"/>
                <a:gd name="connsiteX24" fmla="*/ 59993 w 104368"/>
                <a:gd name="connsiteY24" fmla="*/ 34838 h 122269"/>
                <a:gd name="connsiteX25" fmla="*/ 78074 w 104368"/>
                <a:gd name="connsiteY25" fmla="*/ 53598 h 122269"/>
                <a:gd name="connsiteX26" fmla="*/ 85440 w 104368"/>
                <a:gd name="connsiteY26" fmla="*/ 79057 h 122269"/>
                <a:gd name="connsiteX27" fmla="*/ 88119 w 104368"/>
                <a:gd name="connsiteY27" fmla="*/ 103846 h 122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04368" h="122269">
                  <a:moveTo>
                    <a:pt x="102181" y="83747"/>
                  </a:moveTo>
                  <a:cubicBezTo>
                    <a:pt x="100842" y="77047"/>
                    <a:pt x="99502" y="71017"/>
                    <a:pt x="97494" y="64317"/>
                  </a:cubicBezTo>
                  <a:cubicBezTo>
                    <a:pt x="94815" y="53598"/>
                    <a:pt x="90797" y="42208"/>
                    <a:pt x="82091" y="34169"/>
                  </a:cubicBezTo>
                  <a:cubicBezTo>
                    <a:pt x="76734" y="29479"/>
                    <a:pt x="71377" y="26129"/>
                    <a:pt x="67359" y="20769"/>
                  </a:cubicBezTo>
                  <a:cubicBezTo>
                    <a:pt x="63341" y="16079"/>
                    <a:pt x="59993" y="11389"/>
                    <a:pt x="53965" y="8710"/>
                  </a:cubicBezTo>
                  <a:cubicBezTo>
                    <a:pt x="41912" y="2680"/>
                    <a:pt x="26509" y="670"/>
                    <a:pt x="13116" y="0"/>
                  </a:cubicBezTo>
                  <a:cubicBezTo>
                    <a:pt x="10437" y="0"/>
                    <a:pt x="8428" y="1340"/>
                    <a:pt x="7759" y="3350"/>
                  </a:cubicBezTo>
                  <a:cubicBezTo>
                    <a:pt x="-6974" y="8710"/>
                    <a:pt x="3071" y="52928"/>
                    <a:pt x="7089" y="61637"/>
                  </a:cubicBezTo>
                  <a:cubicBezTo>
                    <a:pt x="15125" y="83077"/>
                    <a:pt x="30527" y="101836"/>
                    <a:pt x="50617" y="113225"/>
                  </a:cubicBezTo>
                  <a:cubicBezTo>
                    <a:pt x="60662" y="119255"/>
                    <a:pt x="72046" y="125285"/>
                    <a:pt x="83431" y="120595"/>
                  </a:cubicBezTo>
                  <a:cubicBezTo>
                    <a:pt x="92806" y="116575"/>
                    <a:pt x="102851" y="111216"/>
                    <a:pt x="104190" y="99826"/>
                  </a:cubicBezTo>
                  <a:cubicBezTo>
                    <a:pt x="104860" y="95136"/>
                    <a:pt x="103521" y="89106"/>
                    <a:pt x="102181" y="83747"/>
                  </a:cubicBezTo>
                  <a:close/>
                  <a:moveTo>
                    <a:pt x="88119" y="103846"/>
                  </a:moveTo>
                  <a:cubicBezTo>
                    <a:pt x="85440" y="105856"/>
                    <a:pt x="82091" y="107866"/>
                    <a:pt x="78743" y="109206"/>
                  </a:cubicBezTo>
                  <a:cubicBezTo>
                    <a:pt x="74055" y="111216"/>
                    <a:pt x="69368" y="109206"/>
                    <a:pt x="64680" y="107196"/>
                  </a:cubicBezTo>
                  <a:cubicBezTo>
                    <a:pt x="49278" y="99826"/>
                    <a:pt x="35885" y="89106"/>
                    <a:pt x="27179" y="74367"/>
                  </a:cubicBezTo>
                  <a:cubicBezTo>
                    <a:pt x="21822" y="65657"/>
                    <a:pt x="17804" y="55608"/>
                    <a:pt x="15125" y="44888"/>
                  </a:cubicBezTo>
                  <a:cubicBezTo>
                    <a:pt x="13786" y="40198"/>
                    <a:pt x="13786" y="34838"/>
                    <a:pt x="13116" y="30149"/>
                  </a:cubicBezTo>
                  <a:cubicBezTo>
                    <a:pt x="13116" y="27469"/>
                    <a:pt x="13116" y="24789"/>
                    <a:pt x="13116" y="21439"/>
                  </a:cubicBezTo>
                  <a:cubicBezTo>
                    <a:pt x="13116" y="20769"/>
                    <a:pt x="13116" y="19429"/>
                    <a:pt x="13116" y="18759"/>
                  </a:cubicBezTo>
                  <a:cubicBezTo>
                    <a:pt x="13116" y="18089"/>
                    <a:pt x="13116" y="17419"/>
                    <a:pt x="13116" y="16079"/>
                  </a:cubicBezTo>
                  <a:cubicBezTo>
                    <a:pt x="14456" y="15409"/>
                    <a:pt x="15125" y="14739"/>
                    <a:pt x="15795" y="14069"/>
                  </a:cubicBezTo>
                  <a:cubicBezTo>
                    <a:pt x="24501" y="14739"/>
                    <a:pt x="32536" y="16079"/>
                    <a:pt x="40572" y="18759"/>
                  </a:cubicBezTo>
                  <a:cubicBezTo>
                    <a:pt x="44590" y="20099"/>
                    <a:pt x="47939" y="21439"/>
                    <a:pt x="50617" y="24119"/>
                  </a:cubicBezTo>
                  <a:cubicBezTo>
                    <a:pt x="53965" y="27469"/>
                    <a:pt x="56644" y="31489"/>
                    <a:pt x="59993" y="34838"/>
                  </a:cubicBezTo>
                  <a:cubicBezTo>
                    <a:pt x="66689" y="41538"/>
                    <a:pt x="74055" y="44888"/>
                    <a:pt x="78074" y="53598"/>
                  </a:cubicBezTo>
                  <a:cubicBezTo>
                    <a:pt x="82091" y="61637"/>
                    <a:pt x="83431" y="70347"/>
                    <a:pt x="85440" y="79057"/>
                  </a:cubicBezTo>
                  <a:cubicBezTo>
                    <a:pt x="89458" y="85756"/>
                    <a:pt x="94815" y="97816"/>
                    <a:pt x="88119" y="103846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A2B255F2-E681-7482-2611-DB00D4A90E93}"/>
                </a:ext>
              </a:extLst>
            </p:cNvPr>
            <p:cNvSpPr/>
            <p:nvPr/>
          </p:nvSpPr>
          <p:spPr>
            <a:xfrm>
              <a:off x="6888632" y="175"/>
              <a:ext cx="1514833" cy="1600672"/>
            </a:xfrm>
            <a:custGeom>
              <a:avLst/>
              <a:gdLst>
                <a:gd name="connsiteX0" fmla="*/ 1512326 w 1514833"/>
                <a:gd name="connsiteY0" fmla="*/ 728295 h 1600672"/>
                <a:gd name="connsiteX1" fmla="*/ 1425939 w 1514833"/>
                <a:gd name="connsiteY1" fmla="*/ 582241 h 1600672"/>
                <a:gd name="connsiteX2" fmla="*/ 1421921 w 1514833"/>
                <a:gd name="connsiteY2" fmla="*/ 564152 h 1600672"/>
                <a:gd name="connsiteX3" fmla="*/ 1358973 w 1514833"/>
                <a:gd name="connsiteY3" fmla="*/ 456956 h 1600672"/>
                <a:gd name="connsiteX4" fmla="*/ 1276605 w 1514833"/>
                <a:gd name="connsiteY4" fmla="*/ 352440 h 1600672"/>
                <a:gd name="connsiteX5" fmla="*/ 1247140 w 1514833"/>
                <a:gd name="connsiteY5" fmla="*/ 324972 h 1600672"/>
                <a:gd name="connsiteX6" fmla="*/ 1243791 w 1514833"/>
                <a:gd name="connsiteY6" fmla="*/ 320952 h 1600672"/>
                <a:gd name="connsiteX7" fmla="*/ 1183522 w 1514833"/>
                <a:gd name="connsiteY7" fmla="*/ 255294 h 1600672"/>
                <a:gd name="connsiteX8" fmla="*/ 1159414 w 1514833"/>
                <a:gd name="connsiteY8" fmla="*/ 247255 h 1600672"/>
                <a:gd name="connsiteX9" fmla="*/ 1150038 w 1514833"/>
                <a:gd name="connsiteY9" fmla="*/ 237205 h 1600672"/>
                <a:gd name="connsiteX10" fmla="*/ 1160753 w 1514833"/>
                <a:gd name="connsiteY10" fmla="*/ 202366 h 1600672"/>
                <a:gd name="connsiteX11" fmla="*/ 1227050 w 1514833"/>
                <a:gd name="connsiteY11" fmla="*/ 271374 h 1600672"/>
                <a:gd name="connsiteX12" fmla="*/ 1258524 w 1514833"/>
                <a:gd name="connsiteY12" fmla="*/ 267354 h 1600672"/>
                <a:gd name="connsiteX13" fmla="*/ 1281292 w 1514833"/>
                <a:gd name="connsiteY13" fmla="*/ 176238 h 1600672"/>
                <a:gd name="connsiteX14" fmla="*/ 1235755 w 1514833"/>
                <a:gd name="connsiteY14" fmla="*/ 140729 h 1600672"/>
                <a:gd name="connsiteX15" fmla="*/ 1192227 w 1514833"/>
                <a:gd name="connsiteY15" fmla="*/ 95171 h 1600672"/>
                <a:gd name="connsiteX16" fmla="*/ 987310 w 1514833"/>
                <a:gd name="connsiteY16" fmla="*/ 35 h 1600672"/>
                <a:gd name="connsiteX17" fmla="*/ 970569 w 1514833"/>
                <a:gd name="connsiteY17" fmla="*/ 9414 h 1600672"/>
                <a:gd name="connsiteX18" fmla="*/ 914987 w 1514833"/>
                <a:gd name="connsiteY18" fmla="*/ 23484 h 1600672"/>
                <a:gd name="connsiteX19" fmla="*/ 908290 w 1514833"/>
                <a:gd name="connsiteY19" fmla="*/ 28844 h 1600672"/>
                <a:gd name="connsiteX20" fmla="*/ 897575 w 1514833"/>
                <a:gd name="connsiteY20" fmla="*/ 50953 h 1600672"/>
                <a:gd name="connsiteX21" fmla="*/ 904272 w 1514833"/>
                <a:gd name="connsiteY21" fmla="*/ 86461 h 1600672"/>
                <a:gd name="connsiteX22" fmla="*/ 941104 w 1514833"/>
                <a:gd name="connsiteY22" fmla="*/ 91151 h 1600672"/>
                <a:gd name="connsiteX23" fmla="*/ 977935 w 1514833"/>
                <a:gd name="connsiteY23" fmla="*/ 58322 h 1600672"/>
                <a:gd name="connsiteX24" fmla="*/ 977935 w 1514833"/>
                <a:gd name="connsiteY24" fmla="*/ 58322 h 1600672"/>
                <a:gd name="connsiteX25" fmla="*/ 979944 w 1514833"/>
                <a:gd name="connsiteY25" fmla="*/ 60332 h 1600672"/>
                <a:gd name="connsiteX26" fmla="*/ 983962 w 1514833"/>
                <a:gd name="connsiteY26" fmla="*/ 76412 h 1600672"/>
                <a:gd name="connsiteX27" fmla="*/ 998694 w 1514833"/>
                <a:gd name="connsiteY27" fmla="*/ 101201 h 1600672"/>
                <a:gd name="connsiteX28" fmla="*/ 1004052 w 1514833"/>
                <a:gd name="connsiteY28" fmla="*/ 105220 h 1600672"/>
                <a:gd name="connsiteX29" fmla="*/ 989989 w 1514833"/>
                <a:gd name="connsiteY29" fmla="*/ 138719 h 1600672"/>
                <a:gd name="connsiteX30" fmla="*/ 605602 w 1514833"/>
                <a:gd name="connsiteY30" fmla="*/ 134029 h 1600672"/>
                <a:gd name="connsiteX31" fmla="*/ 414079 w 1514833"/>
                <a:gd name="connsiteY31" fmla="*/ 245245 h 1600672"/>
                <a:gd name="connsiteX32" fmla="*/ 334389 w 1514833"/>
                <a:gd name="connsiteY32" fmla="*/ 331671 h 1600672"/>
                <a:gd name="connsiteX33" fmla="*/ 309611 w 1514833"/>
                <a:gd name="connsiteY33" fmla="*/ 379909 h 1600672"/>
                <a:gd name="connsiteX34" fmla="*/ 309611 w 1514833"/>
                <a:gd name="connsiteY34" fmla="*/ 379909 h 1600672"/>
                <a:gd name="connsiteX35" fmla="*/ 165634 w 1514833"/>
                <a:gd name="connsiteY35" fmla="*/ 513234 h 1600672"/>
                <a:gd name="connsiteX36" fmla="*/ 122775 w 1514833"/>
                <a:gd name="connsiteY36" fmla="*/ 601000 h 1600672"/>
                <a:gd name="connsiteX37" fmla="*/ 122775 w 1514833"/>
                <a:gd name="connsiteY37" fmla="*/ 602340 h 1600672"/>
                <a:gd name="connsiteX38" fmla="*/ 113400 w 1514833"/>
                <a:gd name="connsiteY38" fmla="*/ 616410 h 1600672"/>
                <a:gd name="connsiteX39" fmla="*/ 71211 w 1514833"/>
                <a:gd name="connsiteY39" fmla="*/ 819412 h 1600672"/>
                <a:gd name="connsiteX40" fmla="*/ 37728 w 1514833"/>
                <a:gd name="connsiteY40" fmla="*/ 882389 h 1600672"/>
                <a:gd name="connsiteX41" fmla="*/ 126124 w 1514833"/>
                <a:gd name="connsiteY41" fmla="*/ 1145689 h 1600672"/>
                <a:gd name="connsiteX42" fmla="*/ 132820 w 1514833"/>
                <a:gd name="connsiteY42" fmla="*/ 1190577 h 1600672"/>
                <a:gd name="connsiteX43" fmla="*/ 116748 w 1514833"/>
                <a:gd name="connsiteY43" fmla="*/ 1195266 h 1600672"/>
                <a:gd name="connsiteX44" fmla="*/ 108712 w 1514833"/>
                <a:gd name="connsiteY44" fmla="*/ 1182537 h 1600672"/>
                <a:gd name="connsiteX45" fmla="*/ 81256 w 1514833"/>
                <a:gd name="connsiteY45" fmla="*/ 1159758 h 1600672"/>
                <a:gd name="connsiteX46" fmla="*/ 77908 w 1514833"/>
                <a:gd name="connsiteY46" fmla="*/ 1152388 h 1600672"/>
                <a:gd name="connsiteX47" fmla="*/ 41076 w 1514833"/>
                <a:gd name="connsiteY47" fmla="*/ 1156408 h 1600672"/>
                <a:gd name="connsiteX48" fmla="*/ 40407 w 1514833"/>
                <a:gd name="connsiteY48" fmla="*/ 1122239 h 1600672"/>
                <a:gd name="connsiteX49" fmla="*/ 54470 w 1514833"/>
                <a:gd name="connsiteY49" fmla="*/ 1116210 h 1600672"/>
                <a:gd name="connsiteX50" fmla="*/ 63845 w 1514833"/>
                <a:gd name="connsiteY50" fmla="*/ 1104820 h 1600672"/>
                <a:gd name="connsiteX51" fmla="*/ 69872 w 1514833"/>
                <a:gd name="connsiteY51" fmla="*/ 1090751 h 1600672"/>
                <a:gd name="connsiteX52" fmla="*/ 65184 w 1514833"/>
                <a:gd name="connsiteY52" fmla="*/ 1078021 h 1600672"/>
                <a:gd name="connsiteX53" fmla="*/ 31701 w 1514833"/>
                <a:gd name="connsiteY53" fmla="*/ 1055912 h 1600672"/>
                <a:gd name="connsiteX54" fmla="*/ 47773 w 1514833"/>
                <a:gd name="connsiteY54" fmla="*/ 1277673 h 1600672"/>
                <a:gd name="connsiteX55" fmla="*/ 75229 w 1514833"/>
                <a:gd name="connsiteY55" fmla="*/ 1283703 h 1600672"/>
                <a:gd name="connsiteX56" fmla="*/ 86614 w 1514833"/>
                <a:gd name="connsiteY56" fmla="*/ 1295762 h 1600672"/>
                <a:gd name="connsiteX57" fmla="*/ 88623 w 1514833"/>
                <a:gd name="connsiteY57" fmla="*/ 1312512 h 1600672"/>
                <a:gd name="connsiteX58" fmla="*/ 107373 w 1514833"/>
                <a:gd name="connsiteY58" fmla="*/ 1340651 h 1600672"/>
                <a:gd name="connsiteX59" fmla="*/ 133490 w 1514833"/>
                <a:gd name="connsiteY59" fmla="*/ 1348690 h 1600672"/>
                <a:gd name="connsiteX60" fmla="*/ 144874 w 1514833"/>
                <a:gd name="connsiteY60" fmla="*/ 1367449 h 1600672"/>
                <a:gd name="connsiteX61" fmla="*/ 164295 w 1514833"/>
                <a:gd name="connsiteY61" fmla="*/ 1376829 h 1600672"/>
                <a:gd name="connsiteX62" fmla="*/ 177018 w 1514833"/>
                <a:gd name="connsiteY62" fmla="*/ 1388219 h 1600672"/>
                <a:gd name="connsiteX63" fmla="*/ 190411 w 1514833"/>
                <a:gd name="connsiteY63" fmla="*/ 1395588 h 1600672"/>
                <a:gd name="connsiteX64" fmla="*/ 209162 w 1514833"/>
                <a:gd name="connsiteY64" fmla="*/ 1415018 h 1600672"/>
                <a:gd name="connsiteX65" fmla="*/ 272780 w 1514833"/>
                <a:gd name="connsiteY65" fmla="*/ 1391568 h 1600672"/>
                <a:gd name="connsiteX66" fmla="*/ 274789 w 1514833"/>
                <a:gd name="connsiteY66" fmla="*/ 1389559 h 1600672"/>
                <a:gd name="connsiteX67" fmla="*/ 311620 w 1514833"/>
                <a:gd name="connsiteY67" fmla="*/ 1405638 h 1600672"/>
                <a:gd name="connsiteX68" fmla="*/ 337068 w 1514833"/>
                <a:gd name="connsiteY68" fmla="*/ 1386209 h 1600672"/>
                <a:gd name="connsiteX69" fmla="*/ 335059 w 1514833"/>
                <a:gd name="connsiteY69" fmla="*/ 1371469 h 1600672"/>
                <a:gd name="connsiteX70" fmla="*/ 411400 w 1514833"/>
                <a:gd name="connsiteY70" fmla="*/ 1467276 h 1600672"/>
                <a:gd name="connsiteX71" fmla="*/ 440196 w 1514833"/>
                <a:gd name="connsiteY71" fmla="*/ 1465936 h 1600672"/>
                <a:gd name="connsiteX72" fmla="*/ 446892 w 1514833"/>
                <a:gd name="connsiteY72" fmla="*/ 1471965 h 1600672"/>
                <a:gd name="connsiteX73" fmla="*/ 637746 w 1514833"/>
                <a:gd name="connsiteY73" fmla="*/ 1597920 h 1600672"/>
                <a:gd name="connsiteX74" fmla="*/ 657836 w 1514833"/>
                <a:gd name="connsiteY74" fmla="*/ 1563082 h 1600672"/>
                <a:gd name="connsiteX75" fmla="*/ 612969 w 1514833"/>
                <a:gd name="connsiteY75" fmla="*/ 1537623 h 1600672"/>
                <a:gd name="connsiteX76" fmla="*/ 608951 w 1514833"/>
                <a:gd name="connsiteY76" fmla="*/ 1516183 h 1600672"/>
                <a:gd name="connsiteX77" fmla="*/ 400016 w 1514833"/>
                <a:gd name="connsiteY77" fmla="*/ 1256904 h 1600672"/>
                <a:gd name="connsiteX78" fmla="*/ 411400 w 1514833"/>
                <a:gd name="connsiteY78" fmla="*/ 1232785 h 1600672"/>
                <a:gd name="connsiteX79" fmla="*/ 420106 w 1514833"/>
                <a:gd name="connsiteY79" fmla="*/ 1212016 h 1600672"/>
                <a:gd name="connsiteX80" fmla="*/ 432829 w 1514833"/>
                <a:gd name="connsiteY80" fmla="*/ 1210676 h 1600672"/>
                <a:gd name="connsiteX81" fmla="*/ 548681 w 1514833"/>
                <a:gd name="connsiteY81" fmla="*/ 1136309 h 1600672"/>
                <a:gd name="connsiteX82" fmla="*/ 617656 w 1514833"/>
                <a:gd name="connsiteY82" fmla="*/ 1114870 h 1600672"/>
                <a:gd name="connsiteX83" fmla="*/ 709400 w 1514833"/>
                <a:gd name="connsiteY83" fmla="*/ 996954 h 1600672"/>
                <a:gd name="connsiteX84" fmla="*/ 752928 w 1514833"/>
                <a:gd name="connsiteY84" fmla="*/ 960776 h 1600672"/>
                <a:gd name="connsiteX85" fmla="*/ 777706 w 1514833"/>
                <a:gd name="connsiteY85" fmla="*/ 914548 h 1600672"/>
                <a:gd name="connsiteX86" fmla="*/ 783733 w 1514833"/>
                <a:gd name="connsiteY86" fmla="*/ 908518 h 1600672"/>
                <a:gd name="connsiteX87" fmla="*/ 919674 w 1514833"/>
                <a:gd name="connsiteY87" fmla="*/ 745715 h 1600672"/>
                <a:gd name="connsiteX88" fmla="*/ 939094 w 1514833"/>
                <a:gd name="connsiteY88" fmla="*/ 706186 h 1600672"/>
                <a:gd name="connsiteX89" fmla="*/ 942443 w 1514833"/>
                <a:gd name="connsiteY89" fmla="*/ 707526 h 1600672"/>
                <a:gd name="connsiteX90" fmla="*/ 1041553 w 1514833"/>
                <a:gd name="connsiteY90" fmla="*/ 651248 h 1600672"/>
                <a:gd name="connsiteX91" fmla="*/ 1095796 w 1514833"/>
                <a:gd name="connsiteY91" fmla="*/ 512564 h 1600672"/>
                <a:gd name="connsiteX92" fmla="*/ 1097804 w 1514833"/>
                <a:gd name="connsiteY92" fmla="*/ 487775 h 1600672"/>
                <a:gd name="connsiteX93" fmla="*/ 1417904 w 1514833"/>
                <a:gd name="connsiteY93" fmla="*/ 686087 h 1600672"/>
                <a:gd name="connsiteX94" fmla="*/ 1444690 w 1514833"/>
                <a:gd name="connsiteY94" fmla="*/ 687427 h 1600672"/>
                <a:gd name="connsiteX95" fmla="*/ 1480182 w 1514833"/>
                <a:gd name="connsiteY95" fmla="*/ 749064 h 1600672"/>
                <a:gd name="connsiteX96" fmla="*/ 1512326 w 1514833"/>
                <a:gd name="connsiteY96" fmla="*/ 728295 h 1600672"/>
                <a:gd name="connsiteX97" fmla="*/ 1144011 w 1514833"/>
                <a:gd name="connsiteY97" fmla="*/ 105220 h 1600672"/>
                <a:gd name="connsiteX98" fmla="*/ 1157405 w 1514833"/>
                <a:gd name="connsiteY98" fmla="*/ 118620 h 1600672"/>
                <a:gd name="connsiteX99" fmla="*/ 1136645 w 1514833"/>
                <a:gd name="connsiteY99" fmla="*/ 102541 h 1600672"/>
                <a:gd name="connsiteX100" fmla="*/ 1071018 w 1514833"/>
                <a:gd name="connsiteY100" fmla="*/ 59662 h 1600672"/>
                <a:gd name="connsiteX101" fmla="*/ 1052937 w 1514833"/>
                <a:gd name="connsiteY101" fmla="*/ 49613 h 1600672"/>
                <a:gd name="connsiteX102" fmla="*/ 1144011 w 1514833"/>
                <a:gd name="connsiteY102" fmla="*/ 105220 h 1600672"/>
                <a:gd name="connsiteX103" fmla="*/ 1021463 w 1514833"/>
                <a:gd name="connsiteY103" fmla="*/ 113930 h 1600672"/>
                <a:gd name="connsiteX104" fmla="*/ 1072357 w 1514833"/>
                <a:gd name="connsiteY104" fmla="*/ 136039 h 1600672"/>
                <a:gd name="connsiteX105" fmla="*/ 1156735 w 1514833"/>
                <a:gd name="connsiteY105" fmla="*/ 200357 h 1600672"/>
                <a:gd name="connsiteX106" fmla="*/ 1152047 w 1514833"/>
                <a:gd name="connsiteY106" fmla="*/ 197677 h 1600672"/>
                <a:gd name="connsiteX107" fmla="*/ 1020124 w 1514833"/>
                <a:gd name="connsiteY107" fmla="*/ 113930 h 1600672"/>
                <a:gd name="connsiteX108" fmla="*/ 1021463 w 1514833"/>
                <a:gd name="connsiteY108" fmla="*/ 113930 h 16006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1514833" h="1600672">
                  <a:moveTo>
                    <a:pt x="1512326" y="728295"/>
                  </a:moveTo>
                  <a:cubicBezTo>
                    <a:pt x="1486209" y="678717"/>
                    <a:pt x="1454735" y="630479"/>
                    <a:pt x="1425939" y="582241"/>
                  </a:cubicBezTo>
                  <a:cubicBezTo>
                    <a:pt x="1424600" y="576212"/>
                    <a:pt x="1423261" y="570182"/>
                    <a:pt x="1421921" y="564152"/>
                  </a:cubicBezTo>
                  <a:cubicBezTo>
                    <a:pt x="1411207" y="525964"/>
                    <a:pt x="1380402" y="489115"/>
                    <a:pt x="1358973" y="456956"/>
                  </a:cubicBezTo>
                  <a:cubicBezTo>
                    <a:pt x="1334196" y="420108"/>
                    <a:pt x="1307409" y="384599"/>
                    <a:pt x="1276605" y="352440"/>
                  </a:cubicBezTo>
                  <a:cubicBezTo>
                    <a:pt x="1267229" y="343061"/>
                    <a:pt x="1257185" y="333681"/>
                    <a:pt x="1247140" y="324972"/>
                  </a:cubicBezTo>
                  <a:cubicBezTo>
                    <a:pt x="1246470" y="323632"/>
                    <a:pt x="1245130" y="322292"/>
                    <a:pt x="1243791" y="320952"/>
                  </a:cubicBezTo>
                  <a:cubicBezTo>
                    <a:pt x="1221692" y="300853"/>
                    <a:pt x="1201602" y="279413"/>
                    <a:pt x="1183522" y="255294"/>
                  </a:cubicBezTo>
                  <a:cubicBezTo>
                    <a:pt x="1176825" y="246585"/>
                    <a:pt x="1167450" y="244575"/>
                    <a:pt x="1159414" y="247255"/>
                  </a:cubicBezTo>
                  <a:cubicBezTo>
                    <a:pt x="1156735" y="243905"/>
                    <a:pt x="1153387" y="240555"/>
                    <a:pt x="1150038" y="237205"/>
                  </a:cubicBezTo>
                  <a:cubicBezTo>
                    <a:pt x="1164771" y="236535"/>
                    <a:pt x="1170798" y="215096"/>
                    <a:pt x="1160753" y="202366"/>
                  </a:cubicBezTo>
                  <a:cubicBezTo>
                    <a:pt x="1184191" y="223806"/>
                    <a:pt x="1206290" y="247255"/>
                    <a:pt x="1227050" y="271374"/>
                  </a:cubicBezTo>
                  <a:cubicBezTo>
                    <a:pt x="1235755" y="282093"/>
                    <a:pt x="1251827" y="277404"/>
                    <a:pt x="1258524" y="267354"/>
                  </a:cubicBezTo>
                  <a:cubicBezTo>
                    <a:pt x="1273926" y="243905"/>
                    <a:pt x="1310088" y="201696"/>
                    <a:pt x="1281292" y="176238"/>
                  </a:cubicBezTo>
                  <a:cubicBezTo>
                    <a:pt x="1266560" y="163508"/>
                    <a:pt x="1249818" y="154129"/>
                    <a:pt x="1235755" y="140729"/>
                  </a:cubicBezTo>
                  <a:cubicBezTo>
                    <a:pt x="1220353" y="125990"/>
                    <a:pt x="1206290" y="110580"/>
                    <a:pt x="1192227" y="95171"/>
                  </a:cubicBezTo>
                  <a:cubicBezTo>
                    <a:pt x="1136645" y="36213"/>
                    <a:pt x="1070348" y="-1305"/>
                    <a:pt x="987310" y="35"/>
                  </a:cubicBezTo>
                  <a:cubicBezTo>
                    <a:pt x="979944" y="35"/>
                    <a:pt x="973917" y="4054"/>
                    <a:pt x="970569" y="9414"/>
                  </a:cubicBezTo>
                  <a:cubicBezTo>
                    <a:pt x="951818" y="8074"/>
                    <a:pt x="932398" y="15444"/>
                    <a:pt x="914987" y="23484"/>
                  </a:cubicBezTo>
                  <a:cubicBezTo>
                    <a:pt x="912308" y="24824"/>
                    <a:pt x="909629" y="26834"/>
                    <a:pt x="908290" y="28844"/>
                  </a:cubicBezTo>
                  <a:cubicBezTo>
                    <a:pt x="900924" y="32863"/>
                    <a:pt x="895566" y="40903"/>
                    <a:pt x="897575" y="50953"/>
                  </a:cubicBezTo>
                  <a:cubicBezTo>
                    <a:pt x="899584" y="63012"/>
                    <a:pt x="902263" y="74402"/>
                    <a:pt x="904272" y="86461"/>
                  </a:cubicBezTo>
                  <a:cubicBezTo>
                    <a:pt x="907620" y="103881"/>
                    <a:pt x="932398" y="105220"/>
                    <a:pt x="941104" y="91151"/>
                  </a:cubicBezTo>
                  <a:cubicBezTo>
                    <a:pt x="950479" y="75742"/>
                    <a:pt x="961863" y="66362"/>
                    <a:pt x="977935" y="58322"/>
                  </a:cubicBezTo>
                  <a:cubicBezTo>
                    <a:pt x="977935" y="58322"/>
                    <a:pt x="977935" y="58322"/>
                    <a:pt x="977935" y="58322"/>
                  </a:cubicBezTo>
                  <a:cubicBezTo>
                    <a:pt x="978604" y="58992"/>
                    <a:pt x="979274" y="59662"/>
                    <a:pt x="979944" y="60332"/>
                  </a:cubicBezTo>
                  <a:cubicBezTo>
                    <a:pt x="982623" y="63012"/>
                    <a:pt x="982623" y="72392"/>
                    <a:pt x="983962" y="76412"/>
                  </a:cubicBezTo>
                  <a:cubicBezTo>
                    <a:pt x="987310" y="85791"/>
                    <a:pt x="990659" y="94501"/>
                    <a:pt x="998694" y="101201"/>
                  </a:cubicBezTo>
                  <a:cubicBezTo>
                    <a:pt x="1000034" y="102541"/>
                    <a:pt x="1002043" y="103881"/>
                    <a:pt x="1004052" y="105220"/>
                  </a:cubicBezTo>
                  <a:cubicBezTo>
                    <a:pt x="988649" y="106560"/>
                    <a:pt x="976596" y="125320"/>
                    <a:pt x="989989" y="138719"/>
                  </a:cubicBezTo>
                  <a:cubicBezTo>
                    <a:pt x="866771" y="94501"/>
                    <a:pt x="730160" y="89141"/>
                    <a:pt x="605602" y="134029"/>
                  </a:cubicBezTo>
                  <a:cubicBezTo>
                    <a:pt x="534618" y="159488"/>
                    <a:pt x="471000" y="196337"/>
                    <a:pt x="414079" y="245245"/>
                  </a:cubicBezTo>
                  <a:cubicBezTo>
                    <a:pt x="384614" y="270704"/>
                    <a:pt x="357157" y="300183"/>
                    <a:pt x="334389" y="331671"/>
                  </a:cubicBezTo>
                  <a:cubicBezTo>
                    <a:pt x="323674" y="346411"/>
                    <a:pt x="315638" y="363160"/>
                    <a:pt x="309611" y="379909"/>
                  </a:cubicBezTo>
                  <a:cubicBezTo>
                    <a:pt x="309611" y="379909"/>
                    <a:pt x="309611" y="379909"/>
                    <a:pt x="309611" y="379909"/>
                  </a:cubicBezTo>
                  <a:cubicBezTo>
                    <a:pt x="262065" y="422788"/>
                    <a:pt x="207153" y="464326"/>
                    <a:pt x="165634" y="513234"/>
                  </a:cubicBezTo>
                  <a:cubicBezTo>
                    <a:pt x="144205" y="538693"/>
                    <a:pt x="128802" y="567502"/>
                    <a:pt x="122775" y="601000"/>
                  </a:cubicBezTo>
                  <a:cubicBezTo>
                    <a:pt x="122775" y="601670"/>
                    <a:pt x="122775" y="602340"/>
                    <a:pt x="122775" y="602340"/>
                  </a:cubicBezTo>
                  <a:cubicBezTo>
                    <a:pt x="119427" y="606360"/>
                    <a:pt x="116079" y="611050"/>
                    <a:pt x="113400" y="616410"/>
                  </a:cubicBezTo>
                  <a:cubicBezTo>
                    <a:pt x="83265" y="682737"/>
                    <a:pt x="71881" y="751074"/>
                    <a:pt x="71211" y="819412"/>
                  </a:cubicBezTo>
                  <a:cubicBezTo>
                    <a:pt x="51791" y="834151"/>
                    <a:pt x="37728" y="856930"/>
                    <a:pt x="37728" y="882389"/>
                  </a:cubicBezTo>
                  <a:cubicBezTo>
                    <a:pt x="37728" y="976855"/>
                    <a:pt x="69872" y="1069981"/>
                    <a:pt x="126124" y="1145689"/>
                  </a:cubicBezTo>
                  <a:cubicBezTo>
                    <a:pt x="127463" y="1160428"/>
                    <a:pt x="129472" y="1175837"/>
                    <a:pt x="132820" y="1190577"/>
                  </a:cubicBezTo>
                  <a:cubicBezTo>
                    <a:pt x="126793" y="1189907"/>
                    <a:pt x="120766" y="1191247"/>
                    <a:pt x="116748" y="1195266"/>
                  </a:cubicBezTo>
                  <a:cubicBezTo>
                    <a:pt x="114739" y="1190577"/>
                    <a:pt x="112061" y="1186557"/>
                    <a:pt x="108712" y="1182537"/>
                  </a:cubicBezTo>
                  <a:cubicBezTo>
                    <a:pt x="102686" y="1175167"/>
                    <a:pt x="85944" y="1167798"/>
                    <a:pt x="81256" y="1159758"/>
                  </a:cubicBezTo>
                  <a:cubicBezTo>
                    <a:pt x="80587" y="1157078"/>
                    <a:pt x="79247" y="1155068"/>
                    <a:pt x="77908" y="1152388"/>
                  </a:cubicBezTo>
                  <a:cubicBezTo>
                    <a:pt x="69202" y="1136309"/>
                    <a:pt x="45764" y="1142339"/>
                    <a:pt x="41076" y="1156408"/>
                  </a:cubicBezTo>
                  <a:cubicBezTo>
                    <a:pt x="39068" y="1144349"/>
                    <a:pt x="38398" y="1132959"/>
                    <a:pt x="40407" y="1122239"/>
                  </a:cubicBezTo>
                  <a:cubicBezTo>
                    <a:pt x="45094" y="1122239"/>
                    <a:pt x="51121" y="1120229"/>
                    <a:pt x="54470" y="1116210"/>
                  </a:cubicBezTo>
                  <a:cubicBezTo>
                    <a:pt x="57818" y="1112190"/>
                    <a:pt x="60497" y="1108840"/>
                    <a:pt x="63845" y="1104820"/>
                  </a:cubicBezTo>
                  <a:cubicBezTo>
                    <a:pt x="67193" y="1100800"/>
                    <a:pt x="69872" y="1096110"/>
                    <a:pt x="69872" y="1090751"/>
                  </a:cubicBezTo>
                  <a:cubicBezTo>
                    <a:pt x="69872" y="1086061"/>
                    <a:pt x="67863" y="1081371"/>
                    <a:pt x="65184" y="1078021"/>
                  </a:cubicBezTo>
                  <a:cubicBezTo>
                    <a:pt x="73220" y="1061272"/>
                    <a:pt x="49112" y="1041173"/>
                    <a:pt x="31701" y="1055912"/>
                  </a:cubicBezTo>
                  <a:cubicBezTo>
                    <a:pt x="-29908" y="1108170"/>
                    <a:pt x="10942" y="1222735"/>
                    <a:pt x="47773" y="1277673"/>
                  </a:cubicBezTo>
                  <a:cubicBezTo>
                    <a:pt x="54470" y="1288393"/>
                    <a:pt x="66524" y="1288393"/>
                    <a:pt x="75229" y="1283703"/>
                  </a:cubicBezTo>
                  <a:cubicBezTo>
                    <a:pt x="78578" y="1287723"/>
                    <a:pt x="82596" y="1291743"/>
                    <a:pt x="86614" y="1295762"/>
                  </a:cubicBezTo>
                  <a:cubicBezTo>
                    <a:pt x="84605" y="1300452"/>
                    <a:pt x="84605" y="1306482"/>
                    <a:pt x="88623" y="1312512"/>
                  </a:cubicBezTo>
                  <a:lnTo>
                    <a:pt x="107373" y="1340651"/>
                  </a:lnTo>
                  <a:cubicBezTo>
                    <a:pt x="112730" y="1348690"/>
                    <a:pt x="124115" y="1351370"/>
                    <a:pt x="133490" y="1348690"/>
                  </a:cubicBezTo>
                  <a:cubicBezTo>
                    <a:pt x="137508" y="1354720"/>
                    <a:pt x="141526" y="1361420"/>
                    <a:pt x="144874" y="1367449"/>
                  </a:cubicBezTo>
                  <a:cubicBezTo>
                    <a:pt x="149562" y="1375489"/>
                    <a:pt x="156928" y="1378169"/>
                    <a:pt x="164295" y="1376829"/>
                  </a:cubicBezTo>
                  <a:cubicBezTo>
                    <a:pt x="168312" y="1380849"/>
                    <a:pt x="172330" y="1384869"/>
                    <a:pt x="177018" y="1388219"/>
                  </a:cubicBezTo>
                  <a:cubicBezTo>
                    <a:pt x="181036" y="1391568"/>
                    <a:pt x="185724" y="1393579"/>
                    <a:pt x="190411" y="1395588"/>
                  </a:cubicBezTo>
                  <a:cubicBezTo>
                    <a:pt x="189742" y="1406308"/>
                    <a:pt x="195769" y="1416358"/>
                    <a:pt x="209162" y="1415018"/>
                  </a:cubicBezTo>
                  <a:cubicBezTo>
                    <a:pt x="232600" y="1411668"/>
                    <a:pt x="253360" y="1404968"/>
                    <a:pt x="272780" y="1391568"/>
                  </a:cubicBezTo>
                  <a:cubicBezTo>
                    <a:pt x="273450" y="1390898"/>
                    <a:pt x="274119" y="1390229"/>
                    <a:pt x="274789" y="1389559"/>
                  </a:cubicBezTo>
                  <a:cubicBezTo>
                    <a:pt x="286173" y="1395588"/>
                    <a:pt x="298897" y="1400948"/>
                    <a:pt x="311620" y="1405638"/>
                  </a:cubicBezTo>
                  <a:cubicBezTo>
                    <a:pt x="323005" y="1409658"/>
                    <a:pt x="338407" y="1398938"/>
                    <a:pt x="337068" y="1386209"/>
                  </a:cubicBezTo>
                  <a:cubicBezTo>
                    <a:pt x="336398" y="1381519"/>
                    <a:pt x="335728" y="1376159"/>
                    <a:pt x="335059" y="1371469"/>
                  </a:cubicBezTo>
                  <a:cubicBezTo>
                    <a:pt x="363184" y="1414348"/>
                    <a:pt x="398677" y="1453876"/>
                    <a:pt x="411400" y="1467276"/>
                  </a:cubicBezTo>
                  <a:cubicBezTo>
                    <a:pt x="420775" y="1477325"/>
                    <a:pt x="433499" y="1473975"/>
                    <a:pt x="440196" y="1465936"/>
                  </a:cubicBezTo>
                  <a:cubicBezTo>
                    <a:pt x="442205" y="1467945"/>
                    <a:pt x="444214" y="1469955"/>
                    <a:pt x="446892" y="1471965"/>
                  </a:cubicBezTo>
                  <a:cubicBezTo>
                    <a:pt x="504483" y="1522213"/>
                    <a:pt x="571450" y="1560402"/>
                    <a:pt x="637746" y="1597920"/>
                  </a:cubicBezTo>
                  <a:cubicBezTo>
                    <a:pt x="660515" y="1610650"/>
                    <a:pt x="680605" y="1575811"/>
                    <a:pt x="657836" y="1563082"/>
                  </a:cubicBezTo>
                  <a:cubicBezTo>
                    <a:pt x="643104" y="1554372"/>
                    <a:pt x="627701" y="1546332"/>
                    <a:pt x="612969" y="1537623"/>
                  </a:cubicBezTo>
                  <a:cubicBezTo>
                    <a:pt x="615647" y="1530923"/>
                    <a:pt x="614978" y="1523553"/>
                    <a:pt x="608951" y="1516183"/>
                  </a:cubicBezTo>
                  <a:cubicBezTo>
                    <a:pt x="535958" y="1432437"/>
                    <a:pt x="466312" y="1346010"/>
                    <a:pt x="400016" y="1256904"/>
                  </a:cubicBezTo>
                  <a:cubicBezTo>
                    <a:pt x="404704" y="1250204"/>
                    <a:pt x="408722" y="1242165"/>
                    <a:pt x="411400" y="1232785"/>
                  </a:cubicBezTo>
                  <a:cubicBezTo>
                    <a:pt x="413409" y="1225415"/>
                    <a:pt x="416757" y="1218716"/>
                    <a:pt x="420106" y="1212016"/>
                  </a:cubicBezTo>
                  <a:cubicBezTo>
                    <a:pt x="424124" y="1212016"/>
                    <a:pt x="428142" y="1211346"/>
                    <a:pt x="432829" y="1210676"/>
                  </a:cubicBezTo>
                  <a:cubicBezTo>
                    <a:pt x="480375" y="1203976"/>
                    <a:pt x="519216" y="1172487"/>
                    <a:pt x="548681" y="1136309"/>
                  </a:cubicBezTo>
                  <a:cubicBezTo>
                    <a:pt x="573458" y="1140999"/>
                    <a:pt x="598906" y="1135639"/>
                    <a:pt x="617656" y="1114870"/>
                  </a:cubicBezTo>
                  <a:cubicBezTo>
                    <a:pt x="651139" y="1077351"/>
                    <a:pt x="681274" y="1037823"/>
                    <a:pt x="709400" y="996954"/>
                  </a:cubicBezTo>
                  <a:cubicBezTo>
                    <a:pt x="726142" y="992265"/>
                    <a:pt x="741544" y="980205"/>
                    <a:pt x="752928" y="960776"/>
                  </a:cubicBezTo>
                  <a:cubicBezTo>
                    <a:pt x="760964" y="946036"/>
                    <a:pt x="769670" y="930627"/>
                    <a:pt x="777706" y="914548"/>
                  </a:cubicBezTo>
                  <a:cubicBezTo>
                    <a:pt x="779715" y="912538"/>
                    <a:pt x="781724" y="910528"/>
                    <a:pt x="783733" y="908518"/>
                  </a:cubicBezTo>
                  <a:cubicBezTo>
                    <a:pt x="829270" y="854250"/>
                    <a:pt x="874807" y="799982"/>
                    <a:pt x="919674" y="745715"/>
                  </a:cubicBezTo>
                  <a:cubicBezTo>
                    <a:pt x="930389" y="732985"/>
                    <a:pt x="936416" y="719586"/>
                    <a:pt x="939094" y="706186"/>
                  </a:cubicBezTo>
                  <a:cubicBezTo>
                    <a:pt x="940434" y="706856"/>
                    <a:pt x="941104" y="706856"/>
                    <a:pt x="942443" y="707526"/>
                  </a:cubicBezTo>
                  <a:cubicBezTo>
                    <a:pt x="985301" y="725615"/>
                    <a:pt x="1026820" y="687427"/>
                    <a:pt x="1041553" y="651248"/>
                  </a:cubicBezTo>
                  <a:cubicBezTo>
                    <a:pt x="1059634" y="606360"/>
                    <a:pt x="1085081" y="559462"/>
                    <a:pt x="1095796" y="512564"/>
                  </a:cubicBezTo>
                  <a:cubicBezTo>
                    <a:pt x="1097804" y="504524"/>
                    <a:pt x="1098474" y="495815"/>
                    <a:pt x="1097804" y="487775"/>
                  </a:cubicBezTo>
                  <a:cubicBezTo>
                    <a:pt x="1224371" y="513234"/>
                    <a:pt x="1337544" y="584251"/>
                    <a:pt x="1417904" y="686087"/>
                  </a:cubicBezTo>
                  <a:cubicBezTo>
                    <a:pt x="1424600" y="694797"/>
                    <a:pt x="1436654" y="693457"/>
                    <a:pt x="1444690" y="687427"/>
                  </a:cubicBezTo>
                  <a:cubicBezTo>
                    <a:pt x="1456744" y="707526"/>
                    <a:pt x="1468798" y="728295"/>
                    <a:pt x="1480182" y="749064"/>
                  </a:cubicBezTo>
                  <a:cubicBezTo>
                    <a:pt x="1489557" y="771173"/>
                    <a:pt x="1524380" y="751074"/>
                    <a:pt x="1512326" y="728295"/>
                  </a:cubicBezTo>
                  <a:close/>
                  <a:moveTo>
                    <a:pt x="1144011" y="105220"/>
                  </a:moveTo>
                  <a:cubicBezTo>
                    <a:pt x="1148699" y="109910"/>
                    <a:pt x="1152717" y="113930"/>
                    <a:pt x="1157405" y="118620"/>
                  </a:cubicBezTo>
                  <a:cubicBezTo>
                    <a:pt x="1150708" y="113260"/>
                    <a:pt x="1143342" y="107900"/>
                    <a:pt x="1136645" y="102541"/>
                  </a:cubicBezTo>
                  <a:cubicBezTo>
                    <a:pt x="1115885" y="87131"/>
                    <a:pt x="1093787" y="72392"/>
                    <a:pt x="1071018" y="59662"/>
                  </a:cubicBezTo>
                  <a:cubicBezTo>
                    <a:pt x="1064991" y="56312"/>
                    <a:pt x="1058964" y="52963"/>
                    <a:pt x="1052937" y="49613"/>
                  </a:cubicBezTo>
                  <a:cubicBezTo>
                    <a:pt x="1087090" y="60332"/>
                    <a:pt x="1117225" y="79091"/>
                    <a:pt x="1144011" y="105220"/>
                  </a:cubicBezTo>
                  <a:close/>
                  <a:moveTo>
                    <a:pt x="1021463" y="113930"/>
                  </a:moveTo>
                  <a:cubicBezTo>
                    <a:pt x="1039544" y="119290"/>
                    <a:pt x="1056286" y="125990"/>
                    <a:pt x="1072357" y="136039"/>
                  </a:cubicBezTo>
                  <a:cubicBezTo>
                    <a:pt x="1102492" y="154798"/>
                    <a:pt x="1130618" y="176238"/>
                    <a:pt x="1156735" y="200357"/>
                  </a:cubicBezTo>
                  <a:cubicBezTo>
                    <a:pt x="1155396" y="199017"/>
                    <a:pt x="1154056" y="198347"/>
                    <a:pt x="1152047" y="197677"/>
                  </a:cubicBezTo>
                  <a:cubicBezTo>
                    <a:pt x="1103832" y="177578"/>
                    <a:pt x="1059634" y="148769"/>
                    <a:pt x="1020124" y="113930"/>
                  </a:cubicBezTo>
                  <a:cubicBezTo>
                    <a:pt x="1020793" y="113260"/>
                    <a:pt x="1020793" y="113930"/>
                    <a:pt x="1021463" y="113930"/>
                  </a:cubicBezTo>
                  <a:close/>
                </a:path>
              </a:pathLst>
            </a:custGeom>
            <a:solidFill>
              <a:srgbClr val="C59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59748BC-2D50-6A36-F7F5-B2BAD53E87E3}"/>
                </a:ext>
              </a:extLst>
            </p:cNvPr>
            <p:cNvSpPr/>
            <p:nvPr/>
          </p:nvSpPr>
          <p:spPr>
            <a:xfrm>
              <a:off x="7730843" y="42269"/>
              <a:ext cx="60786" cy="70278"/>
            </a:xfrm>
            <a:custGeom>
              <a:avLst/>
              <a:gdLst>
                <a:gd name="connsiteX0" fmla="*/ 46659 w 60786"/>
                <a:gd name="connsiteY0" fmla="*/ 31638 h 70278"/>
                <a:gd name="connsiteX1" fmla="*/ 44650 w 60786"/>
                <a:gd name="connsiteY1" fmla="*/ 30968 h 70278"/>
                <a:gd name="connsiteX2" fmla="*/ 43980 w 60786"/>
                <a:gd name="connsiteY2" fmla="*/ 30298 h 70278"/>
                <a:gd name="connsiteX3" fmla="*/ 42641 w 60786"/>
                <a:gd name="connsiteY3" fmla="*/ 28288 h 70278"/>
                <a:gd name="connsiteX4" fmla="*/ 42641 w 60786"/>
                <a:gd name="connsiteY4" fmla="*/ 28288 h 70278"/>
                <a:gd name="connsiteX5" fmla="*/ 42641 w 60786"/>
                <a:gd name="connsiteY5" fmla="*/ 27618 h 70278"/>
                <a:gd name="connsiteX6" fmla="*/ 41301 w 60786"/>
                <a:gd name="connsiteY6" fmla="*/ 23598 h 70278"/>
                <a:gd name="connsiteX7" fmla="*/ 39292 w 60786"/>
                <a:gd name="connsiteY7" fmla="*/ 14888 h 70278"/>
                <a:gd name="connsiteX8" fmla="*/ 14515 w 60786"/>
                <a:gd name="connsiteY8" fmla="*/ 819 h 70278"/>
                <a:gd name="connsiteX9" fmla="*/ 452 w 60786"/>
                <a:gd name="connsiteY9" fmla="*/ 25608 h 70278"/>
                <a:gd name="connsiteX10" fmla="*/ 35275 w 60786"/>
                <a:gd name="connsiteY10" fmla="*/ 69826 h 70278"/>
                <a:gd name="connsiteX11" fmla="*/ 60052 w 60786"/>
                <a:gd name="connsiteY11" fmla="*/ 55757 h 70278"/>
                <a:gd name="connsiteX12" fmla="*/ 46659 w 60786"/>
                <a:gd name="connsiteY12" fmla="*/ 31638 h 70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0786" h="70278">
                  <a:moveTo>
                    <a:pt x="46659" y="31638"/>
                  </a:moveTo>
                  <a:cubicBezTo>
                    <a:pt x="46659" y="31638"/>
                    <a:pt x="45319" y="31638"/>
                    <a:pt x="44650" y="30968"/>
                  </a:cubicBezTo>
                  <a:cubicBezTo>
                    <a:pt x="44650" y="30968"/>
                    <a:pt x="44650" y="30968"/>
                    <a:pt x="43980" y="30298"/>
                  </a:cubicBezTo>
                  <a:cubicBezTo>
                    <a:pt x="43980" y="30298"/>
                    <a:pt x="43310" y="28958"/>
                    <a:pt x="42641" y="28288"/>
                  </a:cubicBezTo>
                  <a:cubicBezTo>
                    <a:pt x="42641" y="28288"/>
                    <a:pt x="42641" y="28288"/>
                    <a:pt x="42641" y="28288"/>
                  </a:cubicBezTo>
                  <a:cubicBezTo>
                    <a:pt x="42641" y="28288"/>
                    <a:pt x="42641" y="28288"/>
                    <a:pt x="42641" y="27618"/>
                  </a:cubicBezTo>
                  <a:cubicBezTo>
                    <a:pt x="41971" y="26278"/>
                    <a:pt x="41971" y="24938"/>
                    <a:pt x="41301" y="23598"/>
                  </a:cubicBezTo>
                  <a:cubicBezTo>
                    <a:pt x="40632" y="20918"/>
                    <a:pt x="39962" y="17568"/>
                    <a:pt x="39292" y="14888"/>
                  </a:cubicBezTo>
                  <a:cubicBezTo>
                    <a:pt x="37283" y="4839"/>
                    <a:pt x="24560" y="-2531"/>
                    <a:pt x="14515" y="819"/>
                  </a:cubicBezTo>
                  <a:cubicBezTo>
                    <a:pt x="3131" y="4169"/>
                    <a:pt x="-1557" y="14218"/>
                    <a:pt x="452" y="25608"/>
                  </a:cubicBezTo>
                  <a:cubicBezTo>
                    <a:pt x="3800" y="44367"/>
                    <a:pt x="13176" y="66476"/>
                    <a:pt x="35275" y="69826"/>
                  </a:cubicBezTo>
                  <a:cubicBezTo>
                    <a:pt x="45319" y="71836"/>
                    <a:pt x="57373" y="67146"/>
                    <a:pt x="60052" y="55757"/>
                  </a:cubicBezTo>
                  <a:cubicBezTo>
                    <a:pt x="62731" y="47047"/>
                    <a:pt x="58043" y="33647"/>
                    <a:pt x="46659" y="31638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306ED40-2CAD-F3EE-4661-127681850FA0}"/>
                </a:ext>
              </a:extLst>
            </p:cNvPr>
            <p:cNvSpPr/>
            <p:nvPr/>
          </p:nvSpPr>
          <p:spPr>
            <a:xfrm>
              <a:off x="7815636" y="72169"/>
              <a:ext cx="62043" cy="64752"/>
            </a:xfrm>
            <a:custGeom>
              <a:avLst/>
              <a:gdLst>
                <a:gd name="connsiteX0" fmla="*/ 52271 w 62043"/>
                <a:gd name="connsiteY0" fmla="*/ 2407 h 64752"/>
                <a:gd name="connsiteX1" fmla="*/ 24814 w 62043"/>
                <a:gd name="connsiteY1" fmla="*/ 9777 h 64752"/>
                <a:gd name="connsiteX2" fmla="*/ 20797 w 62043"/>
                <a:gd name="connsiteY2" fmla="*/ 16477 h 64752"/>
                <a:gd name="connsiteX3" fmla="*/ 20127 w 62043"/>
                <a:gd name="connsiteY3" fmla="*/ 17817 h 64752"/>
                <a:gd name="connsiteX4" fmla="*/ 18787 w 62043"/>
                <a:gd name="connsiteY4" fmla="*/ 19827 h 64752"/>
                <a:gd name="connsiteX5" fmla="*/ 14100 w 62043"/>
                <a:gd name="connsiteY5" fmla="*/ 24517 h 64752"/>
                <a:gd name="connsiteX6" fmla="*/ 13430 w 62043"/>
                <a:gd name="connsiteY6" fmla="*/ 25187 h 64752"/>
                <a:gd name="connsiteX7" fmla="*/ 10082 w 62043"/>
                <a:gd name="connsiteY7" fmla="*/ 27197 h 64752"/>
                <a:gd name="connsiteX8" fmla="*/ 2716 w 62043"/>
                <a:gd name="connsiteY8" fmla="*/ 54665 h 64752"/>
                <a:gd name="connsiteX9" fmla="*/ 30172 w 62043"/>
                <a:gd name="connsiteY9" fmla="*/ 62035 h 64752"/>
                <a:gd name="connsiteX10" fmla="*/ 59637 w 62043"/>
                <a:gd name="connsiteY10" fmla="*/ 29876 h 64752"/>
                <a:gd name="connsiteX11" fmla="*/ 52271 w 62043"/>
                <a:gd name="connsiteY11" fmla="*/ 2407 h 6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043" h="64752">
                  <a:moveTo>
                    <a:pt x="52271" y="2407"/>
                  </a:moveTo>
                  <a:cubicBezTo>
                    <a:pt x="43565" y="-2282"/>
                    <a:pt x="29502" y="-272"/>
                    <a:pt x="24814" y="9777"/>
                  </a:cubicBezTo>
                  <a:cubicBezTo>
                    <a:pt x="23475" y="11787"/>
                    <a:pt x="22806" y="14467"/>
                    <a:pt x="20797" y="16477"/>
                  </a:cubicBezTo>
                  <a:cubicBezTo>
                    <a:pt x="20797" y="16477"/>
                    <a:pt x="20127" y="17147"/>
                    <a:pt x="20127" y="17817"/>
                  </a:cubicBezTo>
                  <a:cubicBezTo>
                    <a:pt x="19457" y="18487"/>
                    <a:pt x="18787" y="19827"/>
                    <a:pt x="18787" y="19827"/>
                  </a:cubicBezTo>
                  <a:cubicBezTo>
                    <a:pt x="17448" y="21837"/>
                    <a:pt x="15439" y="23177"/>
                    <a:pt x="14100" y="24517"/>
                  </a:cubicBezTo>
                  <a:cubicBezTo>
                    <a:pt x="14100" y="24517"/>
                    <a:pt x="13430" y="25187"/>
                    <a:pt x="13430" y="25187"/>
                  </a:cubicBezTo>
                  <a:cubicBezTo>
                    <a:pt x="12761" y="25857"/>
                    <a:pt x="10752" y="26527"/>
                    <a:pt x="10082" y="27197"/>
                  </a:cubicBezTo>
                  <a:cubicBezTo>
                    <a:pt x="1376" y="32556"/>
                    <a:pt x="-3311" y="45286"/>
                    <a:pt x="2716" y="54665"/>
                  </a:cubicBezTo>
                  <a:cubicBezTo>
                    <a:pt x="8743" y="63375"/>
                    <a:pt x="20797" y="68065"/>
                    <a:pt x="30172" y="62035"/>
                  </a:cubicBezTo>
                  <a:cubicBezTo>
                    <a:pt x="42895" y="53995"/>
                    <a:pt x="52940" y="43276"/>
                    <a:pt x="59637" y="29876"/>
                  </a:cubicBezTo>
                  <a:cubicBezTo>
                    <a:pt x="64325" y="20497"/>
                    <a:pt x="62316" y="7767"/>
                    <a:pt x="52271" y="2407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C9F42D9-2FDA-11B8-2CEB-5FE4610322E9}"/>
                </a:ext>
              </a:extLst>
            </p:cNvPr>
            <p:cNvSpPr/>
            <p:nvPr/>
          </p:nvSpPr>
          <p:spPr>
            <a:xfrm>
              <a:off x="6898144" y="951096"/>
              <a:ext cx="74346" cy="100327"/>
            </a:xfrm>
            <a:custGeom>
              <a:avLst/>
              <a:gdLst>
                <a:gd name="connsiteX0" fmla="*/ 73753 w 74346"/>
                <a:gd name="connsiteY0" fmla="*/ 75512 h 100327"/>
                <a:gd name="connsiteX1" fmla="*/ 48306 w 74346"/>
                <a:gd name="connsiteY1" fmla="*/ 15214 h 100327"/>
                <a:gd name="connsiteX2" fmla="*/ 40940 w 74346"/>
                <a:gd name="connsiteY2" fmla="*/ 7844 h 100327"/>
                <a:gd name="connsiteX3" fmla="*/ 12814 w 74346"/>
                <a:gd name="connsiteY3" fmla="*/ 6505 h 100327"/>
                <a:gd name="connsiteX4" fmla="*/ 2769 w 74346"/>
                <a:gd name="connsiteY4" fmla="*/ 56753 h 100327"/>
                <a:gd name="connsiteX5" fmla="*/ 19511 w 74346"/>
                <a:gd name="connsiteY5" fmla="*/ 78862 h 100327"/>
                <a:gd name="connsiteX6" fmla="*/ 29555 w 74346"/>
                <a:gd name="connsiteY6" fmla="*/ 84891 h 100327"/>
                <a:gd name="connsiteX7" fmla="*/ 34913 w 74346"/>
                <a:gd name="connsiteY7" fmla="*/ 87571 h 100327"/>
                <a:gd name="connsiteX8" fmla="*/ 36252 w 74346"/>
                <a:gd name="connsiteY8" fmla="*/ 88911 h 100327"/>
                <a:gd name="connsiteX9" fmla="*/ 59690 w 74346"/>
                <a:gd name="connsiteY9" fmla="*/ 99631 h 100327"/>
                <a:gd name="connsiteX10" fmla="*/ 73753 w 74346"/>
                <a:gd name="connsiteY10" fmla="*/ 75512 h 1003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4346" h="100327">
                  <a:moveTo>
                    <a:pt x="73753" y="75512"/>
                  </a:moveTo>
                  <a:cubicBezTo>
                    <a:pt x="68396" y="54073"/>
                    <a:pt x="59690" y="33974"/>
                    <a:pt x="48306" y="15214"/>
                  </a:cubicBezTo>
                  <a:cubicBezTo>
                    <a:pt x="46297" y="11864"/>
                    <a:pt x="43618" y="9855"/>
                    <a:pt x="40940" y="7844"/>
                  </a:cubicBezTo>
                  <a:cubicBezTo>
                    <a:pt x="34243" y="-195"/>
                    <a:pt x="21519" y="-4215"/>
                    <a:pt x="12814" y="6505"/>
                  </a:cubicBezTo>
                  <a:cubicBezTo>
                    <a:pt x="760" y="20574"/>
                    <a:pt x="-3258" y="38663"/>
                    <a:pt x="2769" y="56753"/>
                  </a:cubicBezTo>
                  <a:cubicBezTo>
                    <a:pt x="6117" y="65462"/>
                    <a:pt x="11474" y="73502"/>
                    <a:pt x="19511" y="78862"/>
                  </a:cubicBezTo>
                  <a:cubicBezTo>
                    <a:pt x="22859" y="81542"/>
                    <a:pt x="26207" y="82882"/>
                    <a:pt x="29555" y="84891"/>
                  </a:cubicBezTo>
                  <a:cubicBezTo>
                    <a:pt x="31564" y="85561"/>
                    <a:pt x="32904" y="86901"/>
                    <a:pt x="34913" y="87571"/>
                  </a:cubicBezTo>
                  <a:cubicBezTo>
                    <a:pt x="35582" y="88241"/>
                    <a:pt x="36252" y="88241"/>
                    <a:pt x="36252" y="88911"/>
                  </a:cubicBezTo>
                  <a:cubicBezTo>
                    <a:pt x="40940" y="96951"/>
                    <a:pt x="49645" y="102311"/>
                    <a:pt x="59690" y="99631"/>
                  </a:cubicBezTo>
                  <a:cubicBezTo>
                    <a:pt x="69735" y="97621"/>
                    <a:pt x="76432" y="86231"/>
                    <a:pt x="73753" y="75512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78B938A-2E73-FB23-96E6-5277E4324B7B}"/>
                </a:ext>
              </a:extLst>
            </p:cNvPr>
            <p:cNvSpPr/>
            <p:nvPr/>
          </p:nvSpPr>
          <p:spPr>
            <a:xfrm>
              <a:off x="6940985" y="1073506"/>
              <a:ext cx="45752" cy="87096"/>
            </a:xfrm>
            <a:custGeom>
              <a:avLst/>
              <a:gdLst>
                <a:gd name="connsiteX0" fmla="*/ 40288 w 45752"/>
                <a:gd name="connsiteY0" fmla="*/ 20099 h 87096"/>
                <a:gd name="connsiteX1" fmla="*/ 20198 w 45752"/>
                <a:gd name="connsiteY1" fmla="*/ 0 h 87096"/>
                <a:gd name="connsiteX2" fmla="*/ 108 w 45752"/>
                <a:gd name="connsiteY2" fmla="*/ 20099 h 87096"/>
                <a:gd name="connsiteX3" fmla="*/ 5465 w 45752"/>
                <a:gd name="connsiteY3" fmla="*/ 66997 h 87096"/>
                <a:gd name="connsiteX4" fmla="*/ 25555 w 45752"/>
                <a:gd name="connsiteY4" fmla="*/ 87096 h 87096"/>
                <a:gd name="connsiteX5" fmla="*/ 45645 w 45752"/>
                <a:gd name="connsiteY5" fmla="*/ 66997 h 87096"/>
                <a:gd name="connsiteX6" fmla="*/ 40288 w 45752"/>
                <a:gd name="connsiteY6" fmla="*/ 20099 h 87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752" h="87096">
                  <a:moveTo>
                    <a:pt x="40288" y="20099"/>
                  </a:moveTo>
                  <a:cubicBezTo>
                    <a:pt x="38948" y="9380"/>
                    <a:pt x="32252" y="0"/>
                    <a:pt x="20198" y="0"/>
                  </a:cubicBezTo>
                  <a:cubicBezTo>
                    <a:pt x="10153" y="0"/>
                    <a:pt x="-1232" y="9380"/>
                    <a:pt x="108" y="20099"/>
                  </a:cubicBezTo>
                  <a:cubicBezTo>
                    <a:pt x="2117" y="35509"/>
                    <a:pt x="3456" y="51588"/>
                    <a:pt x="5465" y="66997"/>
                  </a:cubicBezTo>
                  <a:cubicBezTo>
                    <a:pt x="6805" y="77717"/>
                    <a:pt x="13501" y="87096"/>
                    <a:pt x="25555" y="87096"/>
                  </a:cubicBezTo>
                  <a:cubicBezTo>
                    <a:pt x="35600" y="87096"/>
                    <a:pt x="46984" y="77717"/>
                    <a:pt x="45645" y="66997"/>
                  </a:cubicBezTo>
                  <a:cubicBezTo>
                    <a:pt x="43636" y="51588"/>
                    <a:pt x="42297" y="36178"/>
                    <a:pt x="40288" y="20099"/>
                  </a:cubicBezTo>
                  <a:close/>
                </a:path>
              </a:pathLst>
            </a:custGeom>
            <a:solidFill>
              <a:srgbClr val="FFFF9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9D5455C8-4358-AD4E-60D6-3D3ADADDBC67}"/>
                </a:ext>
              </a:extLst>
            </p:cNvPr>
            <p:cNvSpPr/>
            <p:nvPr/>
          </p:nvSpPr>
          <p:spPr>
            <a:xfrm>
              <a:off x="7436984" y="550549"/>
              <a:ext cx="2185208" cy="2180237"/>
            </a:xfrm>
            <a:custGeom>
              <a:avLst/>
              <a:gdLst>
                <a:gd name="connsiteX0" fmla="*/ 2151286 w 2185208"/>
                <a:gd name="connsiteY0" fmla="*/ 1113873 h 2180237"/>
                <a:gd name="connsiteX1" fmla="*/ 2028069 w 2185208"/>
                <a:gd name="connsiteY1" fmla="*/ 1046876 h 2180237"/>
                <a:gd name="connsiteX2" fmla="*/ 1955075 w 2185208"/>
                <a:gd name="connsiteY2" fmla="*/ 1066305 h 2180237"/>
                <a:gd name="connsiteX3" fmla="*/ 1948379 w 2185208"/>
                <a:gd name="connsiteY3" fmla="*/ 1088414 h 2180237"/>
                <a:gd name="connsiteX4" fmla="*/ 1667120 w 2185208"/>
                <a:gd name="connsiteY4" fmla="*/ 1102484 h 2180237"/>
                <a:gd name="connsiteX5" fmla="*/ 1643682 w 2185208"/>
                <a:gd name="connsiteY5" fmla="*/ 1101144 h 2180237"/>
                <a:gd name="connsiteX6" fmla="*/ 1641003 w 2185208"/>
                <a:gd name="connsiteY6" fmla="*/ 1089754 h 2180237"/>
                <a:gd name="connsiteX7" fmla="*/ 1602833 w 2185208"/>
                <a:gd name="connsiteY7" fmla="*/ 1053576 h 2180237"/>
                <a:gd name="connsiteX8" fmla="*/ 1544572 w 2185208"/>
                <a:gd name="connsiteY8" fmla="*/ 1021417 h 2180237"/>
                <a:gd name="connsiteX9" fmla="*/ 1527830 w 2185208"/>
                <a:gd name="connsiteY9" fmla="*/ 1018737 h 2180237"/>
                <a:gd name="connsiteX10" fmla="*/ 1461534 w 2185208"/>
                <a:gd name="connsiteY10" fmla="*/ 955759 h 2180237"/>
                <a:gd name="connsiteX11" fmla="*/ 1322244 w 2185208"/>
                <a:gd name="connsiteY11" fmla="*/ 841864 h 2180237"/>
                <a:gd name="connsiteX12" fmla="*/ 1338316 w 2185208"/>
                <a:gd name="connsiteY12" fmla="*/ 776877 h 2180237"/>
                <a:gd name="connsiteX13" fmla="*/ 1377156 w 2185208"/>
                <a:gd name="connsiteY13" fmla="*/ 725289 h 2180237"/>
                <a:gd name="connsiteX14" fmla="*/ 1455507 w 2185208"/>
                <a:gd name="connsiteY14" fmla="*/ 567845 h 2180237"/>
                <a:gd name="connsiteX15" fmla="*/ 1496356 w 2185208"/>
                <a:gd name="connsiteY15" fmla="*/ 353454 h 2180237"/>
                <a:gd name="connsiteX16" fmla="*/ 1296797 w 2185208"/>
                <a:gd name="connsiteY16" fmla="*/ 1048 h 2180237"/>
                <a:gd name="connsiteX17" fmla="*/ 1245233 w 2185208"/>
                <a:gd name="connsiteY17" fmla="*/ 94174 h 2180237"/>
                <a:gd name="connsiteX18" fmla="*/ 1237197 w 2185208"/>
                <a:gd name="connsiteY18" fmla="*/ 93504 h 2180237"/>
                <a:gd name="connsiteX19" fmla="*/ 1237197 w 2185208"/>
                <a:gd name="connsiteY19" fmla="*/ 200700 h 2180237"/>
                <a:gd name="connsiteX20" fmla="*/ 1249920 w 2185208"/>
                <a:gd name="connsiteY20" fmla="*/ 199360 h 2180237"/>
                <a:gd name="connsiteX21" fmla="*/ 1227152 w 2185208"/>
                <a:gd name="connsiteY21" fmla="*/ 317945 h 2180237"/>
                <a:gd name="connsiteX22" fmla="*/ 1215098 w 2185208"/>
                <a:gd name="connsiteY22" fmla="*/ 379583 h 2180237"/>
                <a:gd name="connsiteX23" fmla="*/ 1151480 w 2185208"/>
                <a:gd name="connsiteY23" fmla="*/ 454620 h 2180237"/>
                <a:gd name="connsiteX24" fmla="*/ 1139426 w 2185208"/>
                <a:gd name="connsiteY24" fmla="*/ 478069 h 2180237"/>
                <a:gd name="connsiteX25" fmla="*/ 1135408 w 2185208"/>
                <a:gd name="connsiteY25" fmla="*/ 484769 h 2180237"/>
                <a:gd name="connsiteX26" fmla="*/ 1107952 w 2185208"/>
                <a:gd name="connsiteY26" fmla="*/ 498838 h 2180237"/>
                <a:gd name="connsiteX27" fmla="*/ 1101925 w 2185208"/>
                <a:gd name="connsiteY27" fmla="*/ 505538 h 2180237"/>
                <a:gd name="connsiteX28" fmla="*/ 1040316 w 2185208"/>
                <a:gd name="connsiteY28" fmla="*/ 543726 h 2180237"/>
                <a:gd name="connsiteX29" fmla="*/ 1030940 w 2185208"/>
                <a:gd name="connsiteY29" fmla="*/ 583924 h 2180237"/>
                <a:gd name="connsiteX30" fmla="*/ 985403 w 2185208"/>
                <a:gd name="connsiteY30" fmla="*/ 610053 h 2180237"/>
                <a:gd name="connsiteX31" fmla="*/ 928482 w 2185208"/>
                <a:gd name="connsiteY31" fmla="*/ 709879 h 2180237"/>
                <a:gd name="connsiteX32" fmla="*/ 854149 w 2185208"/>
                <a:gd name="connsiteY32" fmla="*/ 784916 h 2180237"/>
                <a:gd name="connsiteX33" fmla="*/ 801246 w 2185208"/>
                <a:gd name="connsiteY33" fmla="*/ 876033 h 2180237"/>
                <a:gd name="connsiteX34" fmla="*/ 798567 w 2185208"/>
                <a:gd name="connsiteY34" fmla="*/ 880053 h 2180237"/>
                <a:gd name="connsiteX35" fmla="*/ 765084 w 2185208"/>
                <a:gd name="connsiteY35" fmla="*/ 908861 h 2180237"/>
                <a:gd name="connsiteX36" fmla="*/ 749013 w 2185208"/>
                <a:gd name="connsiteY36" fmla="*/ 923601 h 2180237"/>
                <a:gd name="connsiteX37" fmla="*/ 714190 w 2185208"/>
                <a:gd name="connsiteY37" fmla="*/ 941020 h 2180237"/>
                <a:gd name="connsiteX38" fmla="*/ 689412 w 2185208"/>
                <a:gd name="connsiteY38" fmla="*/ 967149 h 2180237"/>
                <a:gd name="connsiteX39" fmla="*/ 680707 w 2185208"/>
                <a:gd name="connsiteY39" fmla="*/ 970499 h 2180237"/>
                <a:gd name="connsiteX40" fmla="*/ 634500 w 2185208"/>
                <a:gd name="connsiteY40" fmla="*/ 1014717 h 2180237"/>
                <a:gd name="connsiteX41" fmla="*/ 555480 w 2185208"/>
                <a:gd name="connsiteY41" fmla="*/ 1103823 h 2180237"/>
                <a:gd name="connsiteX42" fmla="*/ 542756 w 2185208"/>
                <a:gd name="connsiteY42" fmla="*/ 1125263 h 2180237"/>
                <a:gd name="connsiteX43" fmla="*/ 519988 w 2185208"/>
                <a:gd name="connsiteY43" fmla="*/ 1137992 h 2180237"/>
                <a:gd name="connsiteX44" fmla="*/ 325116 w 2185208"/>
                <a:gd name="connsiteY44" fmla="*/ 1240498 h 2180237"/>
                <a:gd name="connsiteX45" fmla="*/ 296320 w 2185208"/>
                <a:gd name="connsiteY45" fmla="*/ 1264617 h 2180237"/>
                <a:gd name="connsiteX46" fmla="*/ 294311 w 2185208"/>
                <a:gd name="connsiteY46" fmla="*/ 1264617 h 2180237"/>
                <a:gd name="connsiteX47" fmla="*/ 269534 w 2185208"/>
                <a:gd name="connsiteY47" fmla="*/ 1268637 h 2180237"/>
                <a:gd name="connsiteX48" fmla="*/ 240069 w 2185208"/>
                <a:gd name="connsiteY48" fmla="*/ 1259257 h 2180237"/>
                <a:gd name="connsiteX49" fmla="*/ 176451 w 2185208"/>
                <a:gd name="connsiteY49" fmla="*/ 1276006 h 2180237"/>
                <a:gd name="connsiteX50" fmla="*/ 171763 w 2185208"/>
                <a:gd name="connsiteY50" fmla="*/ 1259927 h 2180237"/>
                <a:gd name="connsiteX51" fmla="*/ 65956 w 2185208"/>
                <a:gd name="connsiteY51" fmla="*/ 1268637 h 2180237"/>
                <a:gd name="connsiteX52" fmla="*/ 22428 w 2185208"/>
                <a:gd name="connsiteY52" fmla="*/ 1292086 h 2180237"/>
                <a:gd name="connsiteX53" fmla="*/ 26446 w 2185208"/>
                <a:gd name="connsiteY53" fmla="*/ 1412681 h 2180237"/>
                <a:gd name="connsiteX54" fmla="*/ 41179 w 2185208"/>
                <a:gd name="connsiteY54" fmla="*/ 1423401 h 2180237"/>
                <a:gd name="connsiteX55" fmla="*/ 50554 w 2185208"/>
                <a:gd name="connsiteY55" fmla="*/ 1448190 h 2180237"/>
                <a:gd name="connsiteX56" fmla="*/ 96091 w 2185208"/>
                <a:gd name="connsiteY56" fmla="*/ 1488388 h 2180237"/>
                <a:gd name="connsiteX57" fmla="*/ 237390 w 2185208"/>
                <a:gd name="connsiteY57" fmla="*/ 1514517 h 2180237"/>
                <a:gd name="connsiteX58" fmla="*/ 255471 w 2185208"/>
                <a:gd name="connsiteY58" fmla="*/ 1511837 h 2180237"/>
                <a:gd name="connsiteX59" fmla="*/ 711511 w 2185208"/>
                <a:gd name="connsiteY59" fmla="*/ 1397272 h 2180237"/>
                <a:gd name="connsiteX60" fmla="*/ 748343 w 2185208"/>
                <a:gd name="connsiteY60" fmla="*/ 1349703 h 2180237"/>
                <a:gd name="connsiteX61" fmla="*/ 761066 w 2185208"/>
                <a:gd name="connsiteY61" fmla="*/ 1347694 h 2180237"/>
                <a:gd name="connsiteX62" fmla="*/ 777808 w 2185208"/>
                <a:gd name="connsiteY62" fmla="*/ 1338984 h 2180237"/>
                <a:gd name="connsiteX63" fmla="*/ 788522 w 2185208"/>
                <a:gd name="connsiteY63" fmla="*/ 1343674 h 2180237"/>
                <a:gd name="connsiteX64" fmla="*/ 827363 w 2185208"/>
                <a:gd name="connsiteY64" fmla="*/ 1373823 h 2180237"/>
                <a:gd name="connsiteX65" fmla="*/ 843435 w 2185208"/>
                <a:gd name="connsiteY65" fmla="*/ 1390572 h 2180237"/>
                <a:gd name="connsiteX66" fmla="*/ 874239 w 2185208"/>
                <a:gd name="connsiteY66" fmla="*/ 1428090 h 2180237"/>
                <a:gd name="connsiteX67" fmla="*/ 915758 w 2185208"/>
                <a:gd name="connsiteY67" fmla="*/ 1454220 h 2180237"/>
                <a:gd name="connsiteX68" fmla="*/ 947902 w 2185208"/>
                <a:gd name="connsiteY68" fmla="*/ 1487718 h 2180237"/>
                <a:gd name="connsiteX69" fmla="*/ 1063084 w 2185208"/>
                <a:gd name="connsiteY69" fmla="*/ 1582854 h 2180237"/>
                <a:gd name="connsiteX70" fmla="*/ 1099246 w 2185208"/>
                <a:gd name="connsiteY70" fmla="*/ 1600943 h 2180237"/>
                <a:gd name="connsiteX71" fmla="*/ 1136078 w 2185208"/>
                <a:gd name="connsiteY71" fmla="*/ 1623723 h 2180237"/>
                <a:gd name="connsiteX72" fmla="*/ 1145453 w 2185208"/>
                <a:gd name="connsiteY72" fmla="*/ 1636452 h 2180237"/>
                <a:gd name="connsiteX73" fmla="*/ 1349700 w 2185208"/>
                <a:gd name="connsiteY73" fmla="*/ 1874962 h 2180237"/>
                <a:gd name="connsiteX74" fmla="*/ 1556626 w 2185208"/>
                <a:gd name="connsiteY74" fmla="*/ 2082654 h 2180237"/>
                <a:gd name="connsiteX75" fmla="*/ 1645691 w 2185208"/>
                <a:gd name="connsiteY75" fmla="*/ 2119503 h 2180237"/>
                <a:gd name="connsiteX76" fmla="*/ 1709979 w 2185208"/>
                <a:gd name="connsiteY76" fmla="*/ 2176450 h 2180237"/>
                <a:gd name="connsiteX77" fmla="*/ 1912217 w 2185208"/>
                <a:gd name="connsiteY77" fmla="*/ 2014317 h 2180237"/>
                <a:gd name="connsiteX78" fmla="*/ 1890118 w 2185208"/>
                <a:gd name="connsiteY78" fmla="*/ 1941290 h 2180237"/>
                <a:gd name="connsiteX79" fmla="*/ 1888778 w 2185208"/>
                <a:gd name="connsiteY79" fmla="*/ 1937940 h 2180237"/>
                <a:gd name="connsiteX80" fmla="*/ 1847260 w 2185208"/>
                <a:gd name="connsiteY80" fmla="*/ 1887692 h 2180237"/>
                <a:gd name="connsiteX81" fmla="*/ 1779624 w 2185208"/>
                <a:gd name="connsiteY81" fmla="*/ 1822705 h 2180237"/>
                <a:gd name="connsiteX82" fmla="*/ 1612878 w 2185208"/>
                <a:gd name="connsiteY82" fmla="*/ 1612333 h 2180237"/>
                <a:gd name="connsiteX83" fmla="*/ 1631628 w 2185208"/>
                <a:gd name="connsiteY83" fmla="*/ 1530596 h 2180237"/>
                <a:gd name="connsiteX84" fmla="*/ 1657075 w 2185208"/>
                <a:gd name="connsiteY84" fmla="*/ 1478338 h 2180237"/>
                <a:gd name="connsiteX85" fmla="*/ 1693237 w 2185208"/>
                <a:gd name="connsiteY85" fmla="*/ 1462259 h 2180237"/>
                <a:gd name="connsiteX86" fmla="*/ 1749489 w 2185208"/>
                <a:gd name="connsiteY86" fmla="*/ 1456899 h 2180237"/>
                <a:gd name="connsiteX87" fmla="*/ 1859314 w 2185208"/>
                <a:gd name="connsiteY87" fmla="*/ 1446850 h 2180237"/>
                <a:gd name="connsiteX88" fmla="*/ 1898154 w 2185208"/>
                <a:gd name="connsiteY88" fmla="*/ 1429430 h 2180237"/>
                <a:gd name="connsiteX89" fmla="*/ 1900833 w 2185208"/>
                <a:gd name="connsiteY89" fmla="*/ 1429430 h 2180237"/>
                <a:gd name="connsiteX90" fmla="*/ 1943691 w 2185208"/>
                <a:gd name="connsiteY90" fmla="*/ 1410001 h 2180237"/>
                <a:gd name="connsiteX91" fmla="*/ 1946370 w 2185208"/>
                <a:gd name="connsiteY91" fmla="*/ 1408661 h 2180237"/>
                <a:gd name="connsiteX92" fmla="*/ 2120482 w 2185208"/>
                <a:gd name="connsiteY92" fmla="*/ 1270647 h 2180237"/>
                <a:gd name="connsiteX93" fmla="*/ 2171376 w 2185208"/>
                <a:gd name="connsiteY93" fmla="*/ 1245858 h 2180237"/>
                <a:gd name="connsiteX94" fmla="*/ 2151286 w 2185208"/>
                <a:gd name="connsiteY94" fmla="*/ 1113873 h 21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2185208" h="2180237">
                  <a:moveTo>
                    <a:pt x="2151286" y="1113873"/>
                  </a:moveTo>
                  <a:cubicBezTo>
                    <a:pt x="2119143" y="1079704"/>
                    <a:pt x="2070257" y="1064965"/>
                    <a:pt x="2028069" y="1046876"/>
                  </a:cubicBezTo>
                  <a:cubicBezTo>
                    <a:pt x="2001282" y="1035486"/>
                    <a:pt x="1970477" y="1038836"/>
                    <a:pt x="1955075" y="1066305"/>
                  </a:cubicBezTo>
                  <a:cubicBezTo>
                    <a:pt x="1951057" y="1072335"/>
                    <a:pt x="1949048" y="1080374"/>
                    <a:pt x="1948379" y="1088414"/>
                  </a:cubicBezTo>
                  <a:cubicBezTo>
                    <a:pt x="1873376" y="1162781"/>
                    <a:pt x="1756185" y="1127943"/>
                    <a:pt x="1667120" y="1102484"/>
                  </a:cubicBezTo>
                  <a:cubicBezTo>
                    <a:pt x="1658415" y="1099804"/>
                    <a:pt x="1651048" y="1099804"/>
                    <a:pt x="1643682" y="1101144"/>
                  </a:cubicBezTo>
                  <a:cubicBezTo>
                    <a:pt x="1643013" y="1097124"/>
                    <a:pt x="1642343" y="1093774"/>
                    <a:pt x="1641003" y="1089754"/>
                  </a:cubicBezTo>
                  <a:cubicBezTo>
                    <a:pt x="1634976" y="1068315"/>
                    <a:pt x="1619574" y="1056925"/>
                    <a:pt x="1602833" y="1053576"/>
                  </a:cubicBezTo>
                  <a:cubicBezTo>
                    <a:pt x="1586091" y="1039506"/>
                    <a:pt x="1566671" y="1028116"/>
                    <a:pt x="1544572" y="1021417"/>
                  </a:cubicBezTo>
                  <a:cubicBezTo>
                    <a:pt x="1538545" y="1019407"/>
                    <a:pt x="1533188" y="1018737"/>
                    <a:pt x="1527830" y="1018737"/>
                  </a:cubicBezTo>
                  <a:cubicBezTo>
                    <a:pt x="1505062" y="997968"/>
                    <a:pt x="1482963" y="975859"/>
                    <a:pt x="1461534" y="955759"/>
                  </a:cubicBezTo>
                  <a:cubicBezTo>
                    <a:pt x="1417336" y="915561"/>
                    <a:pt x="1373138" y="874023"/>
                    <a:pt x="1322244" y="841864"/>
                  </a:cubicBezTo>
                  <a:cubicBezTo>
                    <a:pt x="1343003" y="826455"/>
                    <a:pt x="1348361" y="798986"/>
                    <a:pt x="1338316" y="776877"/>
                  </a:cubicBezTo>
                  <a:cubicBezTo>
                    <a:pt x="1360415" y="770177"/>
                    <a:pt x="1374477" y="749408"/>
                    <a:pt x="1377156" y="725289"/>
                  </a:cubicBezTo>
                  <a:cubicBezTo>
                    <a:pt x="1382514" y="667001"/>
                    <a:pt x="1428051" y="617423"/>
                    <a:pt x="1455507" y="567845"/>
                  </a:cubicBezTo>
                  <a:cubicBezTo>
                    <a:pt x="1492338" y="500848"/>
                    <a:pt x="1504392" y="429161"/>
                    <a:pt x="1496356" y="353454"/>
                  </a:cubicBezTo>
                  <a:cubicBezTo>
                    <a:pt x="1482293" y="224149"/>
                    <a:pt x="1452828" y="29857"/>
                    <a:pt x="1296797" y="1048"/>
                  </a:cubicBezTo>
                  <a:cubicBezTo>
                    <a:pt x="1239205" y="-9672"/>
                    <a:pt x="1209741" y="64695"/>
                    <a:pt x="1245233" y="94174"/>
                  </a:cubicBezTo>
                  <a:cubicBezTo>
                    <a:pt x="1242554" y="93504"/>
                    <a:pt x="1239875" y="93504"/>
                    <a:pt x="1237197" y="93504"/>
                  </a:cubicBezTo>
                  <a:cubicBezTo>
                    <a:pt x="1168221" y="93504"/>
                    <a:pt x="1168221" y="200700"/>
                    <a:pt x="1237197" y="200700"/>
                  </a:cubicBezTo>
                  <a:cubicBezTo>
                    <a:pt x="1241884" y="200700"/>
                    <a:pt x="1245902" y="200030"/>
                    <a:pt x="1249920" y="199360"/>
                  </a:cubicBezTo>
                  <a:cubicBezTo>
                    <a:pt x="1243893" y="238888"/>
                    <a:pt x="1235857" y="278417"/>
                    <a:pt x="1227152" y="317945"/>
                  </a:cubicBezTo>
                  <a:cubicBezTo>
                    <a:pt x="1223803" y="333355"/>
                    <a:pt x="1220455" y="356804"/>
                    <a:pt x="1215098" y="379583"/>
                  </a:cubicBezTo>
                  <a:cubicBezTo>
                    <a:pt x="1193668" y="404372"/>
                    <a:pt x="1172239" y="429831"/>
                    <a:pt x="1151480" y="454620"/>
                  </a:cubicBezTo>
                  <a:cubicBezTo>
                    <a:pt x="1144783" y="461989"/>
                    <a:pt x="1141435" y="470029"/>
                    <a:pt x="1139426" y="478069"/>
                  </a:cubicBezTo>
                  <a:cubicBezTo>
                    <a:pt x="1138087" y="480079"/>
                    <a:pt x="1136747" y="482758"/>
                    <a:pt x="1135408" y="484769"/>
                  </a:cubicBezTo>
                  <a:cubicBezTo>
                    <a:pt x="1125363" y="486778"/>
                    <a:pt x="1115318" y="492138"/>
                    <a:pt x="1107952" y="498838"/>
                  </a:cubicBezTo>
                  <a:cubicBezTo>
                    <a:pt x="1105943" y="500848"/>
                    <a:pt x="1103934" y="503528"/>
                    <a:pt x="1101925" y="505538"/>
                  </a:cubicBezTo>
                  <a:cubicBezTo>
                    <a:pt x="1075138" y="501518"/>
                    <a:pt x="1045003" y="514917"/>
                    <a:pt x="1040316" y="543726"/>
                  </a:cubicBezTo>
                  <a:cubicBezTo>
                    <a:pt x="1037637" y="557796"/>
                    <a:pt x="1034958" y="571195"/>
                    <a:pt x="1030940" y="583924"/>
                  </a:cubicBezTo>
                  <a:cubicBezTo>
                    <a:pt x="1012190" y="583924"/>
                    <a:pt x="993440" y="592634"/>
                    <a:pt x="985403" y="610053"/>
                  </a:cubicBezTo>
                  <a:cubicBezTo>
                    <a:pt x="969331" y="644222"/>
                    <a:pt x="953929" y="681071"/>
                    <a:pt x="928482" y="709879"/>
                  </a:cubicBezTo>
                  <a:cubicBezTo>
                    <a:pt x="905713" y="736678"/>
                    <a:pt x="876249" y="757447"/>
                    <a:pt x="854149" y="784916"/>
                  </a:cubicBezTo>
                  <a:cubicBezTo>
                    <a:pt x="832051" y="813055"/>
                    <a:pt x="818657" y="845214"/>
                    <a:pt x="801246" y="876033"/>
                  </a:cubicBezTo>
                  <a:cubicBezTo>
                    <a:pt x="800576" y="877373"/>
                    <a:pt x="799237" y="878713"/>
                    <a:pt x="798567" y="880053"/>
                  </a:cubicBezTo>
                  <a:cubicBezTo>
                    <a:pt x="787183" y="889432"/>
                    <a:pt x="776469" y="899482"/>
                    <a:pt x="765084" y="908861"/>
                  </a:cubicBezTo>
                  <a:cubicBezTo>
                    <a:pt x="759727" y="913551"/>
                    <a:pt x="754370" y="918911"/>
                    <a:pt x="749013" y="923601"/>
                  </a:cubicBezTo>
                  <a:cubicBezTo>
                    <a:pt x="738298" y="929631"/>
                    <a:pt x="726244" y="935660"/>
                    <a:pt x="714190" y="941020"/>
                  </a:cubicBezTo>
                  <a:cubicBezTo>
                    <a:pt x="700797" y="947720"/>
                    <a:pt x="692761" y="956429"/>
                    <a:pt x="689412" y="967149"/>
                  </a:cubicBezTo>
                  <a:cubicBezTo>
                    <a:pt x="686734" y="968489"/>
                    <a:pt x="683385" y="969159"/>
                    <a:pt x="680707" y="970499"/>
                  </a:cubicBezTo>
                  <a:cubicBezTo>
                    <a:pt x="661286" y="979208"/>
                    <a:pt x="647893" y="998638"/>
                    <a:pt x="634500" y="1014717"/>
                  </a:cubicBezTo>
                  <a:cubicBezTo>
                    <a:pt x="608383" y="1044196"/>
                    <a:pt x="581597" y="1074345"/>
                    <a:pt x="555480" y="1103823"/>
                  </a:cubicBezTo>
                  <a:cubicBezTo>
                    <a:pt x="549453" y="1110523"/>
                    <a:pt x="545435" y="1117893"/>
                    <a:pt x="542756" y="1125263"/>
                  </a:cubicBezTo>
                  <a:cubicBezTo>
                    <a:pt x="534720" y="1127272"/>
                    <a:pt x="526684" y="1131962"/>
                    <a:pt x="519988" y="1137992"/>
                  </a:cubicBezTo>
                  <a:cubicBezTo>
                    <a:pt x="465745" y="1190250"/>
                    <a:pt x="394761" y="1215709"/>
                    <a:pt x="325116" y="1240498"/>
                  </a:cubicBezTo>
                  <a:cubicBezTo>
                    <a:pt x="313062" y="1244518"/>
                    <a:pt x="303017" y="1253897"/>
                    <a:pt x="296320" y="1264617"/>
                  </a:cubicBezTo>
                  <a:cubicBezTo>
                    <a:pt x="295651" y="1264617"/>
                    <a:pt x="294981" y="1264617"/>
                    <a:pt x="294311" y="1264617"/>
                  </a:cubicBezTo>
                  <a:cubicBezTo>
                    <a:pt x="286275" y="1265287"/>
                    <a:pt x="277570" y="1266627"/>
                    <a:pt x="269534" y="1268637"/>
                  </a:cubicBezTo>
                  <a:cubicBezTo>
                    <a:pt x="260828" y="1263277"/>
                    <a:pt x="250783" y="1259257"/>
                    <a:pt x="240069" y="1259257"/>
                  </a:cubicBezTo>
                  <a:cubicBezTo>
                    <a:pt x="215291" y="1258587"/>
                    <a:pt x="193862" y="1265287"/>
                    <a:pt x="176451" y="1276006"/>
                  </a:cubicBezTo>
                  <a:cubicBezTo>
                    <a:pt x="175111" y="1270647"/>
                    <a:pt x="173772" y="1264617"/>
                    <a:pt x="171763" y="1259927"/>
                  </a:cubicBezTo>
                  <a:cubicBezTo>
                    <a:pt x="154352" y="1200969"/>
                    <a:pt x="69974" y="1217049"/>
                    <a:pt x="65956" y="1268637"/>
                  </a:cubicBezTo>
                  <a:cubicBezTo>
                    <a:pt x="50554" y="1271317"/>
                    <a:pt x="35152" y="1278016"/>
                    <a:pt x="22428" y="1292086"/>
                  </a:cubicBezTo>
                  <a:cubicBezTo>
                    <a:pt x="-9716" y="1326254"/>
                    <a:pt x="-6367" y="1380522"/>
                    <a:pt x="26446" y="1412681"/>
                  </a:cubicBezTo>
                  <a:cubicBezTo>
                    <a:pt x="29794" y="1415361"/>
                    <a:pt x="41179" y="1425410"/>
                    <a:pt x="41179" y="1423401"/>
                  </a:cubicBezTo>
                  <a:cubicBezTo>
                    <a:pt x="45197" y="1430770"/>
                    <a:pt x="45866" y="1440820"/>
                    <a:pt x="50554" y="1448190"/>
                  </a:cubicBezTo>
                  <a:cubicBezTo>
                    <a:pt x="61269" y="1466279"/>
                    <a:pt x="77341" y="1479678"/>
                    <a:pt x="96091" y="1488388"/>
                  </a:cubicBezTo>
                  <a:cubicBezTo>
                    <a:pt x="138280" y="1508487"/>
                    <a:pt x="191183" y="1511167"/>
                    <a:pt x="237390" y="1514517"/>
                  </a:cubicBezTo>
                  <a:cubicBezTo>
                    <a:pt x="243417" y="1515187"/>
                    <a:pt x="250113" y="1513847"/>
                    <a:pt x="255471" y="1511837"/>
                  </a:cubicBezTo>
                  <a:cubicBezTo>
                    <a:pt x="413511" y="1498438"/>
                    <a:pt x="562846" y="1448859"/>
                    <a:pt x="711511" y="1397272"/>
                  </a:cubicBezTo>
                  <a:cubicBezTo>
                    <a:pt x="734949" y="1389232"/>
                    <a:pt x="746334" y="1369803"/>
                    <a:pt x="748343" y="1349703"/>
                  </a:cubicBezTo>
                  <a:cubicBezTo>
                    <a:pt x="752361" y="1349703"/>
                    <a:pt x="757048" y="1349034"/>
                    <a:pt x="761066" y="1347694"/>
                  </a:cubicBezTo>
                  <a:cubicBezTo>
                    <a:pt x="767763" y="1346354"/>
                    <a:pt x="773120" y="1343004"/>
                    <a:pt x="777808" y="1338984"/>
                  </a:cubicBezTo>
                  <a:cubicBezTo>
                    <a:pt x="781156" y="1340324"/>
                    <a:pt x="785174" y="1341664"/>
                    <a:pt x="788522" y="1343674"/>
                  </a:cubicBezTo>
                  <a:cubicBezTo>
                    <a:pt x="801916" y="1351044"/>
                    <a:pt x="815309" y="1361763"/>
                    <a:pt x="827363" y="1373823"/>
                  </a:cubicBezTo>
                  <a:cubicBezTo>
                    <a:pt x="830711" y="1379852"/>
                    <a:pt x="836738" y="1385882"/>
                    <a:pt x="843435" y="1390572"/>
                  </a:cubicBezTo>
                  <a:cubicBezTo>
                    <a:pt x="854819" y="1403301"/>
                    <a:pt x="864864" y="1416031"/>
                    <a:pt x="874239" y="1428090"/>
                  </a:cubicBezTo>
                  <a:cubicBezTo>
                    <a:pt x="884954" y="1442160"/>
                    <a:pt x="899687" y="1452209"/>
                    <a:pt x="915758" y="1454220"/>
                  </a:cubicBezTo>
                  <a:cubicBezTo>
                    <a:pt x="926473" y="1465609"/>
                    <a:pt x="936518" y="1476998"/>
                    <a:pt x="947902" y="1487718"/>
                  </a:cubicBezTo>
                  <a:cubicBezTo>
                    <a:pt x="984064" y="1521887"/>
                    <a:pt x="1030940" y="1543996"/>
                    <a:pt x="1063084" y="1582854"/>
                  </a:cubicBezTo>
                  <a:cubicBezTo>
                    <a:pt x="1073799" y="1596253"/>
                    <a:pt x="1087192" y="1601614"/>
                    <a:pt x="1099246" y="1600943"/>
                  </a:cubicBezTo>
                  <a:cubicBezTo>
                    <a:pt x="1109961" y="1613673"/>
                    <a:pt x="1122014" y="1620373"/>
                    <a:pt x="1136078" y="1623723"/>
                  </a:cubicBezTo>
                  <a:cubicBezTo>
                    <a:pt x="1138756" y="1627742"/>
                    <a:pt x="1141435" y="1632432"/>
                    <a:pt x="1145453" y="1636452"/>
                  </a:cubicBezTo>
                  <a:cubicBezTo>
                    <a:pt x="1219786" y="1710819"/>
                    <a:pt x="1286082" y="1791216"/>
                    <a:pt x="1349700" y="1874962"/>
                  </a:cubicBezTo>
                  <a:cubicBezTo>
                    <a:pt x="1409300" y="1952679"/>
                    <a:pt x="1471579" y="2031066"/>
                    <a:pt x="1556626" y="2082654"/>
                  </a:cubicBezTo>
                  <a:cubicBezTo>
                    <a:pt x="1584082" y="2099403"/>
                    <a:pt x="1614217" y="2113473"/>
                    <a:pt x="1645691" y="2119503"/>
                  </a:cubicBezTo>
                  <a:cubicBezTo>
                    <a:pt x="1641673" y="2154341"/>
                    <a:pt x="1668460" y="2192529"/>
                    <a:pt x="1709979" y="2176450"/>
                  </a:cubicBezTo>
                  <a:cubicBezTo>
                    <a:pt x="1794356" y="2144962"/>
                    <a:pt x="1864001" y="2090024"/>
                    <a:pt x="1912217" y="2014317"/>
                  </a:cubicBezTo>
                  <a:cubicBezTo>
                    <a:pt x="1931637" y="1983498"/>
                    <a:pt x="1915565" y="1954019"/>
                    <a:pt x="1890118" y="1941290"/>
                  </a:cubicBezTo>
                  <a:cubicBezTo>
                    <a:pt x="1889448" y="1939950"/>
                    <a:pt x="1889448" y="1938610"/>
                    <a:pt x="1888778" y="1937940"/>
                  </a:cubicBezTo>
                  <a:cubicBezTo>
                    <a:pt x="1879403" y="1917171"/>
                    <a:pt x="1863331" y="1902431"/>
                    <a:pt x="1847260" y="1887692"/>
                  </a:cubicBezTo>
                  <a:cubicBezTo>
                    <a:pt x="1824491" y="1866253"/>
                    <a:pt x="1802392" y="1844814"/>
                    <a:pt x="1779624" y="1822705"/>
                  </a:cubicBezTo>
                  <a:cubicBezTo>
                    <a:pt x="1721363" y="1767097"/>
                    <a:pt x="1634307" y="1696749"/>
                    <a:pt x="1612878" y="1612333"/>
                  </a:cubicBezTo>
                  <a:cubicBezTo>
                    <a:pt x="1616226" y="1584864"/>
                    <a:pt x="1622923" y="1557395"/>
                    <a:pt x="1631628" y="1530596"/>
                  </a:cubicBezTo>
                  <a:cubicBezTo>
                    <a:pt x="1637655" y="1513177"/>
                    <a:pt x="1643682" y="1491738"/>
                    <a:pt x="1657075" y="1478338"/>
                  </a:cubicBezTo>
                  <a:cubicBezTo>
                    <a:pt x="1672477" y="1477669"/>
                    <a:pt x="1684531" y="1471639"/>
                    <a:pt x="1693237" y="1462259"/>
                  </a:cubicBezTo>
                  <a:cubicBezTo>
                    <a:pt x="1711988" y="1458909"/>
                    <a:pt x="1732078" y="1458909"/>
                    <a:pt x="1749489" y="1456899"/>
                  </a:cubicBezTo>
                  <a:cubicBezTo>
                    <a:pt x="1786320" y="1453549"/>
                    <a:pt x="1822482" y="1450199"/>
                    <a:pt x="1859314" y="1446850"/>
                  </a:cubicBezTo>
                  <a:cubicBezTo>
                    <a:pt x="1874046" y="1445510"/>
                    <a:pt x="1888109" y="1439480"/>
                    <a:pt x="1898154" y="1429430"/>
                  </a:cubicBezTo>
                  <a:cubicBezTo>
                    <a:pt x="1898823" y="1429430"/>
                    <a:pt x="1900163" y="1429430"/>
                    <a:pt x="1900833" y="1429430"/>
                  </a:cubicBezTo>
                  <a:cubicBezTo>
                    <a:pt x="1920923" y="1430770"/>
                    <a:pt x="1934985" y="1422060"/>
                    <a:pt x="1943691" y="1410001"/>
                  </a:cubicBezTo>
                  <a:cubicBezTo>
                    <a:pt x="1944361" y="1409331"/>
                    <a:pt x="1945700" y="1409331"/>
                    <a:pt x="1946370" y="1408661"/>
                  </a:cubicBezTo>
                  <a:cubicBezTo>
                    <a:pt x="2015345" y="1375833"/>
                    <a:pt x="2072936" y="1328934"/>
                    <a:pt x="2120482" y="1270647"/>
                  </a:cubicBezTo>
                  <a:cubicBezTo>
                    <a:pt x="2139233" y="1273327"/>
                    <a:pt x="2158653" y="1266627"/>
                    <a:pt x="2171376" y="1245858"/>
                  </a:cubicBezTo>
                  <a:cubicBezTo>
                    <a:pt x="2196823" y="1204319"/>
                    <a:pt x="2185440" y="1150052"/>
                    <a:pt x="2151286" y="1113873"/>
                  </a:cubicBezTo>
                  <a:close/>
                </a:path>
              </a:pathLst>
            </a:custGeom>
            <a:solidFill>
              <a:srgbClr val="FF7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AF90A905-F43F-478F-747D-D5A98D1324E6}"/>
                </a:ext>
              </a:extLst>
            </p:cNvPr>
            <p:cNvSpPr/>
            <p:nvPr/>
          </p:nvSpPr>
          <p:spPr>
            <a:xfrm>
              <a:off x="8473784" y="1575986"/>
              <a:ext cx="103463" cy="107195"/>
            </a:xfrm>
            <a:custGeom>
              <a:avLst/>
              <a:gdLst>
                <a:gd name="connsiteX0" fmla="*/ 51731 w 103463"/>
                <a:gd name="connsiteY0" fmla="*/ 0 h 107195"/>
                <a:gd name="connsiteX1" fmla="*/ 51731 w 103463"/>
                <a:gd name="connsiteY1" fmla="*/ 107196 h 107195"/>
                <a:gd name="connsiteX2" fmla="*/ 51731 w 103463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3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E02A353-84CC-B73F-F357-1DC37BDAD512}"/>
                </a:ext>
              </a:extLst>
            </p:cNvPr>
            <p:cNvSpPr/>
            <p:nvPr/>
          </p:nvSpPr>
          <p:spPr>
            <a:xfrm>
              <a:off x="8613743" y="1681171"/>
              <a:ext cx="103462" cy="107195"/>
            </a:xfrm>
            <a:custGeom>
              <a:avLst/>
              <a:gdLst>
                <a:gd name="connsiteX0" fmla="*/ 51731 w 103462"/>
                <a:gd name="connsiteY0" fmla="*/ 0 h 107195"/>
                <a:gd name="connsiteX1" fmla="*/ 51731 w 103462"/>
                <a:gd name="connsiteY1" fmla="*/ 107196 h 107195"/>
                <a:gd name="connsiteX2" fmla="*/ 51731 w 103462"/>
                <a:gd name="connsiteY2" fmla="*/ 0 h 1071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462" h="107195">
                  <a:moveTo>
                    <a:pt x="51731" y="0"/>
                  </a:moveTo>
                  <a:cubicBezTo>
                    <a:pt x="-17244" y="0"/>
                    <a:pt x="-17244" y="107196"/>
                    <a:pt x="51731" y="107196"/>
                  </a:cubicBezTo>
                  <a:cubicBezTo>
                    <a:pt x="120707" y="107196"/>
                    <a:pt x="120707" y="0"/>
                    <a:pt x="51731" y="0"/>
                  </a:cubicBezTo>
                  <a:close/>
                </a:path>
              </a:pathLst>
            </a:custGeom>
            <a:solidFill>
              <a:srgbClr val="FF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2517BE8D-08BC-3F2F-5AB8-89A9415ED0B0}"/>
                </a:ext>
              </a:extLst>
            </p:cNvPr>
            <p:cNvSpPr/>
            <p:nvPr/>
          </p:nvSpPr>
          <p:spPr>
            <a:xfrm>
              <a:off x="8471105" y="1003829"/>
              <a:ext cx="71319" cy="73697"/>
            </a:xfrm>
            <a:custGeom>
              <a:avLst/>
              <a:gdLst>
                <a:gd name="connsiteX0" fmla="*/ 35659 w 71319"/>
                <a:gd name="connsiteY0" fmla="*/ 0 h 73697"/>
                <a:gd name="connsiteX1" fmla="*/ 35659 w 71319"/>
                <a:gd name="connsiteY1" fmla="*/ 73697 h 73697"/>
                <a:gd name="connsiteX2" fmla="*/ 35659 w 71319"/>
                <a:gd name="connsiteY2" fmla="*/ 0 h 736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1319" h="73697">
                  <a:moveTo>
                    <a:pt x="35659" y="0"/>
                  </a:moveTo>
                  <a:cubicBezTo>
                    <a:pt x="-11886" y="0"/>
                    <a:pt x="-11886" y="73697"/>
                    <a:pt x="35659" y="73697"/>
                  </a:cubicBezTo>
                  <a:cubicBezTo>
                    <a:pt x="83206" y="73697"/>
                    <a:pt x="83206" y="0"/>
                    <a:pt x="35659" y="0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8ED7FCEA-9756-128A-26F6-87C498A5F199}"/>
                </a:ext>
              </a:extLst>
            </p:cNvPr>
            <p:cNvSpPr/>
            <p:nvPr/>
          </p:nvSpPr>
          <p:spPr>
            <a:xfrm>
              <a:off x="8782137" y="1255152"/>
              <a:ext cx="363384" cy="373643"/>
            </a:xfrm>
            <a:custGeom>
              <a:avLst/>
              <a:gdLst>
                <a:gd name="connsiteX0" fmla="*/ 265716 w 363384"/>
                <a:gd name="connsiteY0" fmla="*/ 184159 h 373643"/>
                <a:gd name="connsiteX1" fmla="*/ 185356 w 363384"/>
                <a:gd name="connsiteY1" fmla="*/ 103763 h 373643"/>
                <a:gd name="connsiteX2" fmla="*/ 105666 w 363384"/>
                <a:gd name="connsiteY2" fmla="*/ 38105 h 373643"/>
                <a:gd name="connsiteX3" fmla="*/ 105666 w 363384"/>
                <a:gd name="connsiteY3" fmla="*/ 35425 h 373643"/>
                <a:gd name="connsiteX4" fmla="*/ 32003 w 363384"/>
                <a:gd name="connsiteY4" fmla="*/ 35425 h 373643"/>
                <a:gd name="connsiteX5" fmla="*/ 5217 w 363384"/>
                <a:gd name="connsiteY5" fmla="*/ 103763 h 373643"/>
                <a:gd name="connsiteX6" fmla="*/ 11244 w 363384"/>
                <a:gd name="connsiteY6" fmla="*/ 148651 h 373643"/>
                <a:gd name="connsiteX7" fmla="*/ 69504 w 363384"/>
                <a:gd name="connsiteY7" fmla="*/ 198229 h 373643"/>
                <a:gd name="connsiteX8" fmla="*/ 135801 w 363384"/>
                <a:gd name="connsiteY8" fmla="*/ 253836 h 373643"/>
                <a:gd name="connsiteX9" fmla="*/ 305895 w 363384"/>
                <a:gd name="connsiteY9" fmla="*/ 368402 h 373643"/>
                <a:gd name="connsiteX10" fmla="*/ 360138 w 363384"/>
                <a:gd name="connsiteY10" fmla="*/ 346293 h 373643"/>
                <a:gd name="connsiteX11" fmla="*/ 265716 w 363384"/>
                <a:gd name="connsiteY11" fmla="*/ 184159 h 3736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63384" h="373643">
                  <a:moveTo>
                    <a:pt x="265716" y="184159"/>
                  </a:moveTo>
                  <a:cubicBezTo>
                    <a:pt x="238929" y="157360"/>
                    <a:pt x="212143" y="130561"/>
                    <a:pt x="185356" y="103763"/>
                  </a:cubicBezTo>
                  <a:cubicBezTo>
                    <a:pt x="161248" y="79643"/>
                    <a:pt x="137141" y="52175"/>
                    <a:pt x="105666" y="38105"/>
                  </a:cubicBezTo>
                  <a:cubicBezTo>
                    <a:pt x="105666" y="37435"/>
                    <a:pt x="105666" y="36095"/>
                    <a:pt x="105666" y="35425"/>
                  </a:cubicBezTo>
                  <a:cubicBezTo>
                    <a:pt x="108345" y="-12143"/>
                    <a:pt x="34682" y="-11473"/>
                    <a:pt x="32003" y="35425"/>
                  </a:cubicBezTo>
                  <a:cubicBezTo>
                    <a:pt x="30664" y="61554"/>
                    <a:pt x="20619" y="82993"/>
                    <a:pt x="5217" y="103763"/>
                  </a:cubicBezTo>
                  <a:cubicBezTo>
                    <a:pt x="-4159" y="116492"/>
                    <a:pt x="-140" y="137931"/>
                    <a:pt x="11244" y="148651"/>
                  </a:cubicBezTo>
                  <a:cubicBezTo>
                    <a:pt x="30664" y="166740"/>
                    <a:pt x="53433" y="177460"/>
                    <a:pt x="69504" y="198229"/>
                  </a:cubicBezTo>
                  <a:cubicBezTo>
                    <a:pt x="87585" y="221678"/>
                    <a:pt x="111693" y="237087"/>
                    <a:pt x="135801" y="253836"/>
                  </a:cubicBezTo>
                  <a:cubicBezTo>
                    <a:pt x="192723" y="292025"/>
                    <a:pt x="249644" y="330213"/>
                    <a:pt x="305895" y="368402"/>
                  </a:cubicBezTo>
                  <a:cubicBezTo>
                    <a:pt x="325985" y="381801"/>
                    <a:pt x="353442" y="367732"/>
                    <a:pt x="360138" y="346293"/>
                  </a:cubicBezTo>
                  <a:cubicBezTo>
                    <a:pt x="379558" y="276615"/>
                    <a:pt x="307235" y="225698"/>
                    <a:pt x="265716" y="184159"/>
                  </a:cubicBezTo>
                  <a:close/>
                </a:path>
              </a:pathLst>
            </a:custGeom>
            <a:solidFill>
              <a:srgbClr val="00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410C275D-2078-2411-0D52-4A010259CF9F}"/>
                </a:ext>
              </a:extLst>
            </p:cNvPr>
            <p:cNvSpPr/>
            <p:nvPr/>
          </p:nvSpPr>
          <p:spPr>
            <a:xfrm>
              <a:off x="8490280" y="1569556"/>
              <a:ext cx="93496" cy="111009"/>
            </a:xfrm>
            <a:custGeom>
              <a:avLst/>
              <a:gdLst>
                <a:gd name="connsiteX0" fmla="*/ 50638 w 93496"/>
                <a:gd name="connsiteY0" fmla="*/ 400 h 111009"/>
                <a:gd name="connsiteX1" fmla="*/ 413 w 93496"/>
                <a:gd name="connsiteY1" fmla="*/ 39928 h 111009"/>
                <a:gd name="connsiteX2" fmla="*/ 5101 w 93496"/>
                <a:gd name="connsiteY2" fmla="*/ 69407 h 111009"/>
                <a:gd name="connsiteX3" fmla="*/ 4431 w 93496"/>
                <a:gd name="connsiteY3" fmla="*/ 74097 h 111009"/>
                <a:gd name="connsiteX4" fmla="*/ 15146 w 93496"/>
                <a:gd name="connsiteY4" fmla="*/ 100226 h 111009"/>
                <a:gd name="connsiteX5" fmla="*/ 41263 w 93496"/>
                <a:gd name="connsiteY5" fmla="*/ 110945 h 111009"/>
                <a:gd name="connsiteX6" fmla="*/ 67380 w 93496"/>
                <a:gd name="connsiteY6" fmla="*/ 100226 h 111009"/>
                <a:gd name="connsiteX7" fmla="*/ 93496 w 93496"/>
                <a:gd name="connsiteY7" fmla="*/ 50648 h 111009"/>
                <a:gd name="connsiteX8" fmla="*/ 50638 w 93496"/>
                <a:gd name="connsiteY8" fmla="*/ 400 h 11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3496" h="111009">
                  <a:moveTo>
                    <a:pt x="50638" y="400"/>
                  </a:moveTo>
                  <a:cubicBezTo>
                    <a:pt x="25860" y="-2950"/>
                    <a:pt x="3762" y="15139"/>
                    <a:pt x="413" y="39928"/>
                  </a:cubicBezTo>
                  <a:cubicBezTo>
                    <a:pt x="-926" y="50648"/>
                    <a:pt x="1083" y="60697"/>
                    <a:pt x="5101" y="69407"/>
                  </a:cubicBezTo>
                  <a:cubicBezTo>
                    <a:pt x="5101" y="70747"/>
                    <a:pt x="4431" y="72757"/>
                    <a:pt x="4431" y="74097"/>
                  </a:cubicBezTo>
                  <a:cubicBezTo>
                    <a:pt x="4431" y="82806"/>
                    <a:pt x="8449" y="94196"/>
                    <a:pt x="15146" y="100226"/>
                  </a:cubicBezTo>
                  <a:cubicBezTo>
                    <a:pt x="21842" y="106926"/>
                    <a:pt x="31218" y="111615"/>
                    <a:pt x="41263" y="110945"/>
                  </a:cubicBezTo>
                  <a:cubicBezTo>
                    <a:pt x="51307" y="110276"/>
                    <a:pt x="59344" y="106926"/>
                    <a:pt x="67380" y="100226"/>
                  </a:cubicBezTo>
                  <a:cubicBezTo>
                    <a:pt x="82112" y="88166"/>
                    <a:pt x="93496" y="70747"/>
                    <a:pt x="93496" y="50648"/>
                  </a:cubicBezTo>
                  <a:cubicBezTo>
                    <a:pt x="93496" y="25859"/>
                    <a:pt x="74746" y="3750"/>
                    <a:pt x="50638" y="400"/>
                  </a:cubicBezTo>
                  <a:close/>
                </a:path>
              </a:pathLst>
            </a:custGeom>
            <a:solidFill>
              <a:srgbClr val="67FF3D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3CF9440-3621-FBD1-56FA-0B4B71DAFDCF}"/>
                </a:ext>
              </a:extLst>
            </p:cNvPr>
            <p:cNvSpPr/>
            <p:nvPr/>
          </p:nvSpPr>
          <p:spPr>
            <a:xfrm>
              <a:off x="8665008" y="779497"/>
              <a:ext cx="254879" cy="43108"/>
            </a:xfrm>
            <a:custGeom>
              <a:avLst/>
              <a:gdLst>
                <a:gd name="connsiteX0" fmla="*/ 238197 w 254879"/>
                <a:gd name="connsiteY0" fmla="*/ 1231 h 43108"/>
                <a:gd name="connsiteX1" fmla="*/ 16539 w 254879"/>
                <a:gd name="connsiteY1" fmla="*/ 561 h 43108"/>
                <a:gd name="connsiteX2" fmla="*/ 9172 w 254879"/>
                <a:gd name="connsiteY2" fmla="*/ 26690 h 43108"/>
                <a:gd name="connsiteX3" fmla="*/ 244893 w 254879"/>
                <a:gd name="connsiteY3" fmla="*/ 27360 h 43108"/>
                <a:gd name="connsiteX4" fmla="*/ 238197 w 254879"/>
                <a:gd name="connsiteY4" fmla="*/ 1231 h 431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879" h="43108">
                  <a:moveTo>
                    <a:pt x="238197" y="1231"/>
                  </a:moveTo>
                  <a:cubicBezTo>
                    <a:pt x="165873" y="21330"/>
                    <a:pt x="88862" y="21330"/>
                    <a:pt x="16539" y="561"/>
                  </a:cubicBezTo>
                  <a:cubicBezTo>
                    <a:pt x="-203" y="-4129"/>
                    <a:pt x="-6900" y="22000"/>
                    <a:pt x="9172" y="26690"/>
                  </a:cubicBezTo>
                  <a:cubicBezTo>
                    <a:pt x="86183" y="48129"/>
                    <a:pt x="167882" y="48799"/>
                    <a:pt x="244893" y="27360"/>
                  </a:cubicBezTo>
                  <a:cubicBezTo>
                    <a:pt x="262304" y="22000"/>
                    <a:pt x="254938" y="-3459"/>
                    <a:pt x="238197" y="123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C3E084A-FE50-0372-A302-CF850F98C949}"/>
                </a:ext>
              </a:extLst>
            </p:cNvPr>
            <p:cNvSpPr/>
            <p:nvPr/>
          </p:nvSpPr>
          <p:spPr>
            <a:xfrm>
              <a:off x="8610809" y="952895"/>
              <a:ext cx="276993" cy="152142"/>
            </a:xfrm>
            <a:custGeom>
              <a:avLst/>
              <a:gdLst>
                <a:gd name="connsiteX0" fmla="*/ 263600 w 276993"/>
                <a:gd name="connsiteY0" fmla="*/ 125971 h 152142"/>
                <a:gd name="connsiteX1" fmla="*/ 130337 w 276993"/>
                <a:gd name="connsiteY1" fmla="*/ 93812 h 152142"/>
                <a:gd name="connsiteX2" fmla="*/ 22522 w 276993"/>
                <a:gd name="connsiteY2" fmla="*/ 4035 h 152142"/>
                <a:gd name="connsiteX3" fmla="*/ 3771 w 276993"/>
                <a:gd name="connsiteY3" fmla="*/ 4035 h 152142"/>
                <a:gd name="connsiteX4" fmla="*/ 3771 w 276993"/>
                <a:gd name="connsiteY4" fmla="*/ 22795 h 152142"/>
                <a:gd name="connsiteX5" fmla="*/ 119623 w 276993"/>
                <a:gd name="connsiteY5" fmla="*/ 117931 h 152142"/>
                <a:gd name="connsiteX6" fmla="*/ 263600 w 276993"/>
                <a:gd name="connsiteY6" fmla="*/ 152100 h 152142"/>
                <a:gd name="connsiteX7" fmla="*/ 276994 w 276993"/>
                <a:gd name="connsiteY7" fmla="*/ 138700 h 152142"/>
                <a:gd name="connsiteX8" fmla="*/ 263600 w 276993"/>
                <a:gd name="connsiteY8" fmla="*/ 125971 h 152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6993" h="152142">
                  <a:moveTo>
                    <a:pt x="263600" y="125971"/>
                  </a:moveTo>
                  <a:cubicBezTo>
                    <a:pt x="218733" y="120611"/>
                    <a:pt x="171856" y="113241"/>
                    <a:pt x="130337" y="93812"/>
                  </a:cubicBezTo>
                  <a:cubicBezTo>
                    <a:pt x="87479" y="73713"/>
                    <a:pt x="51317" y="40884"/>
                    <a:pt x="22522" y="4035"/>
                  </a:cubicBezTo>
                  <a:cubicBezTo>
                    <a:pt x="17834" y="-1994"/>
                    <a:pt x="8458" y="-654"/>
                    <a:pt x="3771" y="4035"/>
                  </a:cubicBezTo>
                  <a:cubicBezTo>
                    <a:pt x="-1586" y="9395"/>
                    <a:pt x="-917" y="17435"/>
                    <a:pt x="3771" y="22795"/>
                  </a:cubicBezTo>
                  <a:cubicBezTo>
                    <a:pt x="34576" y="62323"/>
                    <a:pt x="73416" y="97162"/>
                    <a:pt x="119623" y="117931"/>
                  </a:cubicBezTo>
                  <a:cubicBezTo>
                    <a:pt x="165160" y="138030"/>
                    <a:pt x="214045" y="146740"/>
                    <a:pt x="263600" y="152100"/>
                  </a:cubicBezTo>
                  <a:cubicBezTo>
                    <a:pt x="270966" y="152770"/>
                    <a:pt x="276994" y="145400"/>
                    <a:pt x="276994" y="138700"/>
                  </a:cubicBezTo>
                  <a:cubicBezTo>
                    <a:pt x="276994" y="131330"/>
                    <a:pt x="270966" y="126640"/>
                    <a:pt x="263600" y="125971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81B3C5E-1D8C-E764-D508-238E2E75B7B7}"/>
                </a:ext>
              </a:extLst>
            </p:cNvPr>
            <p:cNvSpPr/>
            <p:nvPr/>
          </p:nvSpPr>
          <p:spPr>
            <a:xfrm>
              <a:off x="7625440" y="1831581"/>
              <a:ext cx="68517" cy="231859"/>
            </a:xfrm>
            <a:custGeom>
              <a:avLst/>
              <a:gdLst>
                <a:gd name="connsiteX0" fmla="*/ 66345 w 68517"/>
                <a:gd name="connsiteY0" fmla="*/ 212716 h 231859"/>
                <a:gd name="connsiteX1" fmla="*/ 52282 w 68517"/>
                <a:gd name="connsiteY1" fmla="*/ 169838 h 231859"/>
                <a:gd name="connsiteX2" fmla="*/ 38889 w 68517"/>
                <a:gd name="connsiteY2" fmla="*/ 123610 h 231859"/>
                <a:gd name="connsiteX3" fmla="*/ 30853 w 68517"/>
                <a:gd name="connsiteY3" fmla="*/ 72692 h 231859"/>
                <a:gd name="connsiteX4" fmla="*/ 26835 w 68517"/>
                <a:gd name="connsiteY4" fmla="*/ 13064 h 231859"/>
                <a:gd name="connsiteX5" fmla="*/ 49 w 68517"/>
                <a:gd name="connsiteY5" fmla="*/ 13064 h 231859"/>
                <a:gd name="connsiteX6" fmla="*/ 4066 w 68517"/>
                <a:gd name="connsiteY6" fmla="*/ 74032 h 231859"/>
                <a:gd name="connsiteX7" fmla="*/ 13442 w 68517"/>
                <a:gd name="connsiteY7" fmla="*/ 131650 h 231859"/>
                <a:gd name="connsiteX8" fmla="*/ 26835 w 68517"/>
                <a:gd name="connsiteY8" fmla="*/ 177878 h 231859"/>
                <a:gd name="connsiteX9" fmla="*/ 42907 w 68517"/>
                <a:gd name="connsiteY9" fmla="*/ 225446 h 231859"/>
                <a:gd name="connsiteX10" fmla="*/ 66345 w 68517"/>
                <a:gd name="connsiteY10" fmla="*/ 212716 h 2318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8517" h="231859">
                  <a:moveTo>
                    <a:pt x="66345" y="212716"/>
                  </a:moveTo>
                  <a:cubicBezTo>
                    <a:pt x="58309" y="199987"/>
                    <a:pt x="54961" y="184577"/>
                    <a:pt x="52282" y="169838"/>
                  </a:cubicBezTo>
                  <a:cubicBezTo>
                    <a:pt x="49604" y="153759"/>
                    <a:pt x="45586" y="139019"/>
                    <a:pt x="38889" y="123610"/>
                  </a:cubicBezTo>
                  <a:cubicBezTo>
                    <a:pt x="31523" y="107530"/>
                    <a:pt x="32192" y="90111"/>
                    <a:pt x="30853" y="72692"/>
                  </a:cubicBezTo>
                  <a:cubicBezTo>
                    <a:pt x="29514" y="52593"/>
                    <a:pt x="28174" y="33164"/>
                    <a:pt x="26835" y="13064"/>
                  </a:cubicBezTo>
                  <a:cubicBezTo>
                    <a:pt x="25496" y="-4355"/>
                    <a:pt x="-1291" y="-4355"/>
                    <a:pt x="49" y="13064"/>
                  </a:cubicBezTo>
                  <a:cubicBezTo>
                    <a:pt x="1388" y="33164"/>
                    <a:pt x="2727" y="53933"/>
                    <a:pt x="4066" y="74032"/>
                  </a:cubicBezTo>
                  <a:cubicBezTo>
                    <a:pt x="5406" y="93461"/>
                    <a:pt x="5406" y="113560"/>
                    <a:pt x="13442" y="131650"/>
                  </a:cubicBezTo>
                  <a:cubicBezTo>
                    <a:pt x="20138" y="147059"/>
                    <a:pt x="23487" y="161798"/>
                    <a:pt x="26835" y="177878"/>
                  </a:cubicBezTo>
                  <a:cubicBezTo>
                    <a:pt x="30183" y="194627"/>
                    <a:pt x="33532" y="211376"/>
                    <a:pt x="42907" y="225446"/>
                  </a:cubicBezTo>
                  <a:cubicBezTo>
                    <a:pt x="52282" y="240185"/>
                    <a:pt x="75720" y="226786"/>
                    <a:pt x="66345" y="2127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D2E7FCBB-0695-9D80-E0B5-187ABDEEB569}"/>
                </a:ext>
              </a:extLst>
            </p:cNvPr>
            <p:cNvSpPr/>
            <p:nvPr/>
          </p:nvSpPr>
          <p:spPr>
            <a:xfrm>
              <a:off x="7776413" y="1795650"/>
              <a:ext cx="133430" cy="227744"/>
            </a:xfrm>
            <a:custGeom>
              <a:avLst/>
              <a:gdLst>
                <a:gd name="connsiteX0" fmla="*/ 133012 w 133430"/>
                <a:gd name="connsiteY0" fmla="*/ 211129 h 227744"/>
                <a:gd name="connsiteX1" fmla="*/ 102208 w 133430"/>
                <a:gd name="connsiteY1" fmla="*/ 170930 h 227744"/>
                <a:gd name="connsiteX2" fmla="*/ 85466 w 133430"/>
                <a:gd name="connsiteY2" fmla="*/ 149491 h 227744"/>
                <a:gd name="connsiteX3" fmla="*/ 70064 w 133430"/>
                <a:gd name="connsiteY3" fmla="*/ 122023 h 227744"/>
                <a:gd name="connsiteX4" fmla="*/ 26536 w 133430"/>
                <a:gd name="connsiteY4" fmla="*/ 9467 h 227744"/>
                <a:gd name="connsiteX5" fmla="*/ 419 w 133430"/>
                <a:gd name="connsiteY5" fmla="*/ 16837 h 227744"/>
                <a:gd name="connsiteX6" fmla="*/ 43947 w 133430"/>
                <a:gd name="connsiteY6" fmla="*/ 130062 h 227744"/>
                <a:gd name="connsiteX7" fmla="*/ 74751 w 133430"/>
                <a:gd name="connsiteY7" fmla="*/ 180980 h 227744"/>
                <a:gd name="connsiteX8" fmla="*/ 95511 w 133430"/>
                <a:gd name="connsiteY8" fmla="*/ 197059 h 227744"/>
                <a:gd name="connsiteX9" fmla="*/ 106895 w 133430"/>
                <a:gd name="connsiteY9" fmla="*/ 216489 h 227744"/>
                <a:gd name="connsiteX10" fmla="*/ 133012 w 133430"/>
                <a:gd name="connsiteY10" fmla="*/ 211129 h 227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33430" h="227744">
                  <a:moveTo>
                    <a:pt x="133012" y="211129"/>
                  </a:moveTo>
                  <a:cubicBezTo>
                    <a:pt x="128994" y="193039"/>
                    <a:pt x="117610" y="180980"/>
                    <a:pt x="102208" y="170930"/>
                  </a:cubicBezTo>
                  <a:cubicBezTo>
                    <a:pt x="94841" y="166241"/>
                    <a:pt x="90154" y="157531"/>
                    <a:pt x="85466" y="149491"/>
                  </a:cubicBezTo>
                  <a:cubicBezTo>
                    <a:pt x="80109" y="140782"/>
                    <a:pt x="74751" y="131402"/>
                    <a:pt x="70064" y="122023"/>
                  </a:cubicBezTo>
                  <a:cubicBezTo>
                    <a:pt x="51313" y="86514"/>
                    <a:pt x="36581" y="48995"/>
                    <a:pt x="26536" y="9467"/>
                  </a:cubicBezTo>
                  <a:cubicBezTo>
                    <a:pt x="22518" y="-7283"/>
                    <a:pt x="-3599" y="87"/>
                    <a:pt x="419" y="16837"/>
                  </a:cubicBezTo>
                  <a:cubicBezTo>
                    <a:pt x="10464" y="56365"/>
                    <a:pt x="25196" y="94553"/>
                    <a:pt x="43947" y="130062"/>
                  </a:cubicBezTo>
                  <a:cubicBezTo>
                    <a:pt x="53322" y="147481"/>
                    <a:pt x="62698" y="165571"/>
                    <a:pt x="74751" y="180980"/>
                  </a:cubicBezTo>
                  <a:cubicBezTo>
                    <a:pt x="80778" y="188350"/>
                    <a:pt x="88145" y="191699"/>
                    <a:pt x="95511" y="197059"/>
                  </a:cubicBezTo>
                  <a:cubicBezTo>
                    <a:pt x="102208" y="201749"/>
                    <a:pt x="105556" y="209119"/>
                    <a:pt x="106895" y="216489"/>
                  </a:cubicBezTo>
                  <a:cubicBezTo>
                    <a:pt x="110913" y="235248"/>
                    <a:pt x="137030" y="228548"/>
                    <a:pt x="133012" y="211129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D7BA6F9-34C2-0402-90E0-CB77C1C89B9C}"/>
                </a:ext>
              </a:extLst>
            </p:cNvPr>
            <p:cNvSpPr/>
            <p:nvPr/>
          </p:nvSpPr>
          <p:spPr>
            <a:xfrm>
              <a:off x="9373700" y="1628847"/>
              <a:ext cx="167072" cy="206752"/>
            </a:xfrm>
            <a:custGeom>
              <a:avLst/>
              <a:gdLst>
                <a:gd name="connsiteX0" fmla="*/ 120147 w 167072"/>
                <a:gd name="connsiteY0" fmla="*/ 78453 h 206752"/>
                <a:gd name="connsiteX1" fmla="*/ 16350 w 167072"/>
                <a:gd name="connsiteY1" fmla="*/ 736 h 206752"/>
                <a:gd name="connsiteX2" fmla="*/ 8983 w 167072"/>
                <a:gd name="connsiteY2" fmla="*/ 26865 h 206752"/>
                <a:gd name="connsiteX3" fmla="*/ 99388 w 167072"/>
                <a:gd name="connsiteY3" fmla="*/ 95872 h 206752"/>
                <a:gd name="connsiteX4" fmla="*/ 140237 w 167072"/>
                <a:gd name="connsiteY4" fmla="*/ 193689 h 206752"/>
                <a:gd name="connsiteX5" fmla="*/ 167024 w 167072"/>
                <a:gd name="connsiteY5" fmla="*/ 193689 h 206752"/>
                <a:gd name="connsiteX6" fmla="*/ 120147 w 167072"/>
                <a:gd name="connsiteY6" fmla="*/ 78453 h 206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7072" h="206752">
                  <a:moveTo>
                    <a:pt x="120147" y="78453"/>
                  </a:moveTo>
                  <a:cubicBezTo>
                    <a:pt x="93361" y="44954"/>
                    <a:pt x="57199" y="14806"/>
                    <a:pt x="16350" y="736"/>
                  </a:cubicBezTo>
                  <a:cubicBezTo>
                    <a:pt x="278" y="-4623"/>
                    <a:pt x="-7089" y="20836"/>
                    <a:pt x="8983" y="26865"/>
                  </a:cubicBezTo>
                  <a:cubicBezTo>
                    <a:pt x="44476" y="38925"/>
                    <a:pt x="75949" y="67064"/>
                    <a:pt x="99388" y="95872"/>
                  </a:cubicBezTo>
                  <a:cubicBezTo>
                    <a:pt x="121487" y="124011"/>
                    <a:pt x="137558" y="157510"/>
                    <a:pt x="140237" y="193689"/>
                  </a:cubicBezTo>
                  <a:cubicBezTo>
                    <a:pt x="141577" y="211108"/>
                    <a:pt x="168363" y="211108"/>
                    <a:pt x="167024" y="193689"/>
                  </a:cubicBezTo>
                  <a:cubicBezTo>
                    <a:pt x="164345" y="150810"/>
                    <a:pt x="146264" y="111952"/>
                    <a:pt x="120147" y="7845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901E2F2-3F20-3D65-BA5D-7F8C5E834B60}"/>
                </a:ext>
              </a:extLst>
            </p:cNvPr>
            <p:cNvSpPr/>
            <p:nvPr/>
          </p:nvSpPr>
          <p:spPr>
            <a:xfrm>
              <a:off x="9304639" y="1670289"/>
              <a:ext cx="112870" cy="299728"/>
            </a:xfrm>
            <a:custGeom>
              <a:avLst/>
              <a:gdLst>
                <a:gd name="connsiteX0" fmla="*/ 95456 w 112870"/>
                <a:gd name="connsiteY0" fmla="*/ 132818 h 299728"/>
                <a:gd name="connsiteX1" fmla="*/ 64652 w 112870"/>
                <a:gd name="connsiteY1" fmla="*/ 59791 h 299728"/>
                <a:gd name="connsiteX2" fmla="*/ 19785 w 112870"/>
                <a:gd name="connsiteY2" fmla="*/ 2173 h 299728"/>
                <a:gd name="connsiteX3" fmla="*/ 6391 w 112870"/>
                <a:gd name="connsiteY3" fmla="*/ 25622 h 299728"/>
                <a:gd name="connsiteX4" fmla="*/ 43223 w 112870"/>
                <a:gd name="connsiteY4" fmla="*/ 76540 h 299728"/>
                <a:gd name="connsiteX5" fmla="*/ 71348 w 112870"/>
                <a:gd name="connsiteY5" fmla="*/ 143538 h 299728"/>
                <a:gd name="connsiteX6" fmla="*/ 81393 w 112870"/>
                <a:gd name="connsiteY6" fmla="*/ 282892 h 299728"/>
                <a:gd name="connsiteX7" fmla="*/ 107510 w 112870"/>
                <a:gd name="connsiteY7" fmla="*/ 290262 h 299728"/>
                <a:gd name="connsiteX8" fmla="*/ 95456 w 112870"/>
                <a:gd name="connsiteY8" fmla="*/ 132818 h 299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2870" h="299728">
                  <a:moveTo>
                    <a:pt x="95456" y="132818"/>
                  </a:moveTo>
                  <a:cubicBezTo>
                    <a:pt x="87420" y="107359"/>
                    <a:pt x="76706" y="83240"/>
                    <a:pt x="64652" y="59791"/>
                  </a:cubicBezTo>
                  <a:cubicBezTo>
                    <a:pt x="53268" y="37682"/>
                    <a:pt x="41213" y="16243"/>
                    <a:pt x="19785" y="2173"/>
                  </a:cubicBezTo>
                  <a:cubicBezTo>
                    <a:pt x="5052" y="-7206"/>
                    <a:pt x="-8341" y="16243"/>
                    <a:pt x="6391" y="25622"/>
                  </a:cubicBezTo>
                  <a:cubicBezTo>
                    <a:pt x="23802" y="37012"/>
                    <a:pt x="33847" y="57781"/>
                    <a:pt x="43223" y="76540"/>
                  </a:cubicBezTo>
                  <a:cubicBezTo>
                    <a:pt x="53937" y="97979"/>
                    <a:pt x="63982" y="120758"/>
                    <a:pt x="71348" y="143538"/>
                  </a:cubicBezTo>
                  <a:cubicBezTo>
                    <a:pt x="85411" y="188426"/>
                    <a:pt x="91438" y="236664"/>
                    <a:pt x="81393" y="282892"/>
                  </a:cubicBezTo>
                  <a:cubicBezTo>
                    <a:pt x="77375" y="299641"/>
                    <a:pt x="103492" y="307011"/>
                    <a:pt x="107510" y="290262"/>
                  </a:cubicBezTo>
                  <a:cubicBezTo>
                    <a:pt x="118225" y="237334"/>
                    <a:pt x="112198" y="183066"/>
                    <a:pt x="95456" y="132818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A1E9216-1684-6D11-FE79-89EA415B0567}"/>
                </a:ext>
              </a:extLst>
            </p:cNvPr>
            <p:cNvSpPr/>
            <p:nvPr/>
          </p:nvSpPr>
          <p:spPr>
            <a:xfrm>
              <a:off x="8983215" y="2397145"/>
              <a:ext cx="251081" cy="223452"/>
            </a:xfrm>
            <a:custGeom>
              <a:avLst/>
              <a:gdLst>
                <a:gd name="connsiteX0" fmla="*/ 234732 w 251081"/>
                <a:gd name="connsiteY0" fmla="*/ 897 h 223452"/>
                <a:gd name="connsiteX1" fmla="*/ 1690 w 251081"/>
                <a:gd name="connsiteY1" fmla="*/ 203229 h 223452"/>
                <a:gd name="connsiteX2" fmla="*/ 25128 w 251081"/>
                <a:gd name="connsiteY2" fmla="*/ 216629 h 223452"/>
                <a:gd name="connsiteX3" fmla="*/ 242098 w 251081"/>
                <a:gd name="connsiteY3" fmla="*/ 26357 h 223452"/>
                <a:gd name="connsiteX4" fmla="*/ 234732 w 251081"/>
                <a:gd name="connsiteY4" fmla="*/ 897 h 223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1081" h="223452">
                  <a:moveTo>
                    <a:pt x="234732" y="897"/>
                  </a:moveTo>
                  <a:cubicBezTo>
                    <a:pt x="135622" y="37746"/>
                    <a:pt x="51914" y="110103"/>
                    <a:pt x="1690" y="203229"/>
                  </a:cubicBezTo>
                  <a:cubicBezTo>
                    <a:pt x="-6347" y="218639"/>
                    <a:pt x="16422" y="232038"/>
                    <a:pt x="25128" y="216629"/>
                  </a:cubicBezTo>
                  <a:cubicBezTo>
                    <a:pt x="72004" y="129532"/>
                    <a:pt x="149685" y="61195"/>
                    <a:pt x="242098" y="26357"/>
                  </a:cubicBezTo>
                  <a:cubicBezTo>
                    <a:pt x="258170" y="20997"/>
                    <a:pt x="250804" y="-5132"/>
                    <a:pt x="234732" y="897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889EBBF3-7991-EAB7-125B-06124FD93711}"/>
                </a:ext>
              </a:extLst>
            </p:cNvPr>
            <p:cNvSpPr/>
            <p:nvPr/>
          </p:nvSpPr>
          <p:spPr>
            <a:xfrm>
              <a:off x="8822481" y="2253695"/>
              <a:ext cx="295102" cy="216384"/>
            </a:xfrm>
            <a:custGeom>
              <a:avLst/>
              <a:gdLst>
                <a:gd name="connsiteX0" fmla="*/ 278274 w 295102"/>
                <a:gd name="connsiteY0" fmla="*/ 303 h 216384"/>
                <a:gd name="connsiteX1" fmla="*/ 193897 w 295102"/>
                <a:gd name="connsiteY1" fmla="*/ 24422 h 216384"/>
                <a:gd name="connsiteX2" fmla="*/ 155056 w 295102"/>
                <a:gd name="connsiteY2" fmla="*/ 46531 h 216384"/>
                <a:gd name="connsiteX3" fmla="*/ 120904 w 295102"/>
                <a:gd name="connsiteY3" fmla="*/ 77350 h 216384"/>
                <a:gd name="connsiteX4" fmla="*/ 53937 w 295102"/>
                <a:gd name="connsiteY4" fmla="*/ 133628 h 216384"/>
                <a:gd name="connsiteX5" fmla="*/ 6391 w 295102"/>
                <a:gd name="connsiteY5" fmla="*/ 191245 h 216384"/>
                <a:gd name="connsiteX6" fmla="*/ 19785 w 295102"/>
                <a:gd name="connsiteY6" fmla="*/ 214694 h 216384"/>
                <a:gd name="connsiteX7" fmla="*/ 70009 w 295102"/>
                <a:gd name="connsiteY7" fmla="*/ 155737 h 216384"/>
                <a:gd name="connsiteX8" fmla="*/ 132957 w 295102"/>
                <a:gd name="connsiteY8" fmla="*/ 102139 h 216384"/>
                <a:gd name="connsiteX9" fmla="*/ 166441 w 295102"/>
                <a:gd name="connsiteY9" fmla="*/ 71320 h 216384"/>
                <a:gd name="connsiteX10" fmla="*/ 201933 w 295102"/>
                <a:gd name="connsiteY10" fmla="*/ 49211 h 216384"/>
                <a:gd name="connsiteX11" fmla="*/ 285640 w 295102"/>
                <a:gd name="connsiteY11" fmla="*/ 25762 h 216384"/>
                <a:gd name="connsiteX12" fmla="*/ 278274 w 295102"/>
                <a:gd name="connsiteY12" fmla="*/ 303 h 2163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95102" h="216384">
                  <a:moveTo>
                    <a:pt x="278274" y="303"/>
                  </a:moveTo>
                  <a:cubicBezTo>
                    <a:pt x="249479" y="6333"/>
                    <a:pt x="220683" y="13033"/>
                    <a:pt x="193897" y="24422"/>
                  </a:cubicBezTo>
                  <a:cubicBezTo>
                    <a:pt x="179834" y="30452"/>
                    <a:pt x="167110" y="37822"/>
                    <a:pt x="155056" y="46531"/>
                  </a:cubicBezTo>
                  <a:cubicBezTo>
                    <a:pt x="143002" y="55911"/>
                    <a:pt x="132288" y="67300"/>
                    <a:pt x="120904" y="77350"/>
                  </a:cubicBezTo>
                  <a:cubicBezTo>
                    <a:pt x="99474" y="97449"/>
                    <a:pt x="72688" y="111519"/>
                    <a:pt x="53937" y="133628"/>
                  </a:cubicBezTo>
                  <a:cubicBezTo>
                    <a:pt x="37865" y="152387"/>
                    <a:pt x="28490" y="178516"/>
                    <a:pt x="6391" y="191245"/>
                  </a:cubicBezTo>
                  <a:cubicBezTo>
                    <a:pt x="-8341" y="199955"/>
                    <a:pt x="5052" y="222734"/>
                    <a:pt x="19785" y="214694"/>
                  </a:cubicBezTo>
                  <a:cubicBezTo>
                    <a:pt x="43223" y="201295"/>
                    <a:pt x="53937" y="176506"/>
                    <a:pt x="70009" y="155737"/>
                  </a:cubicBezTo>
                  <a:cubicBezTo>
                    <a:pt x="87420" y="133628"/>
                    <a:pt x="112198" y="120228"/>
                    <a:pt x="132957" y="102139"/>
                  </a:cubicBezTo>
                  <a:cubicBezTo>
                    <a:pt x="144342" y="92089"/>
                    <a:pt x="154387" y="80700"/>
                    <a:pt x="166441" y="71320"/>
                  </a:cubicBezTo>
                  <a:cubicBezTo>
                    <a:pt x="177155" y="62611"/>
                    <a:pt x="189209" y="55241"/>
                    <a:pt x="201933" y="49211"/>
                  </a:cubicBezTo>
                  <a:cubicBezTo>
                    <a:pt x="228050" y="37152"/>
                    <a:pt x="257515" y="31122"/>
                    <a:pt x="285640" y="25762"/>
                  </a:cubicBezTo>
                  <a:cubicBezTo>
                    <a:pt x="302382" y="22412"/>
                    <a:pt x="295016" y="-3047"/>
                    <a:pt x="278274" y="303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2138390C-F3A1-5340-7A0E-85145E054BA1}"/>
                </a:ext>
              </a:extLst>
            </p:cNvPr>
            <p:cNvSpPr/>
            <p:nvPr/>
          </p:nvSpPr>
          <p:spPr>
            <a:xfrm>
              <a:off x="8609099" y="1631078"/>
              <a:ext cx="487215" cy="585477"/>
            </a:xfrm>
            <a:custGeom>
              <a:avLst/>
              <a:gdLst>
                <a:gd name="connsiteX0" fmla="*/ 478264 w 487215"/>
                <a:gd name="connsiteY0" fmla="*/ 516 h 585477"/>
                <a:gd name="connsiteX1" fmla="*/ 461522 w 487215"/>
                <a:gd name="connsiteY1" fmla="*/ 9895 h 585477"/>
                <a:gd name="connsiteX2" fmla="*/ 409958 w 487215"/>
                <a:gd name="connsiteY2" fmla="*/ 152600 h 585477"/>
                <a:gd name="connsiteX3" fmla="*/ 335626 w 487215"/>
                <a:gd name="connsiteY3" fmla="*/ 268505 h 585477"/>
                <a:gd name="connsiteX4" fmla="*/ 331607 w 487215"/>
                <a:gd name="connsiteY4" fmla="*/ 277214 h 585477"/>
                <a:gd name="connsiteX5" fmla="*/ 331607 w 487215"/>
                <a:gd name="connsiteY5" fmla="*/ 277884 h 585477"/>
                <a:gd name="connsiteX6" fmla="*/ 301473 w 487215"/>
                <a:gd name="connsiteY6" fmla="*/ 328802 h 585477"/>
                <a:gd name="connsiteX7" fmla="*/ 255266 w 487215"/>
                <a:gd name="connsiteY7" fmla="*/ 369671 h 585477"/>
                <a:gd name="connsiteX8" fmla="*/ 213747 w 487215"/>
                <a:gd name="connsiteY8" fmla="*/ 413889 h 585477"/>
                <a:gd name="connsiteX9" fmla="*/ 176915 w 487215"/>
                <a:gd name="connsiteY9" fmla="*/ 450738 h 585477"/>
                <a:gd name="connsiteX10" fmla="*/ 167540 w 487215"/>
                <a:gd name="connsiteY10" fmla="*/ 461457 h 585477"/>
                <a:gd name="connsiteX11" fmla="*/ 134727 w 487215"/>
                <a:gd name="connsiteY11" fmla="*/ 486246 h 585477"/>
                <a:gd name="connsiteX12" fmla="*/ 93208 w 487215"/>
                <a:gd name="connsiteY12" fmla="*/ 513045 h 585477"/>
                <a:gd name="connsiteX13" fmla="*/ 6821 w 487215"/>
                <a:gd name="connsiteY13" fmla="*/ 560613 h 585477"/>
                <a:gd name="connsiteX14" fmla="*/ 20214 w 487215"/>
                <a:gd name="connsiteY14" fmla="*/ 584062 h 585477"/>
                <a:gd name="connsiteX15" fmla="*/ 109280 w 487215"/>
                <a:gd name="connsiteY15" fmla="*/ 534484 h 585477"/>
                <a:gd name="connsiteX16" fmla="*/ 150798 w 487215"/>
                <a:gd name="connsiteY16" fmla="*/ 507685 h 585477"/>
                <a:gd name="connsiteX17" fmla="*/ 190978 w 487215"/>
                <a:gd name="connsiteY17" fmla="*/ 475526 h 585477"/>
                <a:gd name="connsiteX18" fmla="*/ 192987 w 487215"/>
                <a:gd name="connsiteY18" fmla="*/ 472176 h 585477"/>
                <a:gd name="connsiteX19" fmla="*/ 225801 w 487215"/>
                <a:gd name="connsiteY19" fmla="*/ 439348 h 585477"/>
                <a:gd name="connsiteX20" fmla="*/ 270668 w 487215"/>
                <a:gd name="connsiteY20" fmla="*/ 390440 h 585477"/>
                <a:gd name="connsiteX21" fmla="*/ 320223 w 487215"/>
                <a:gd name="connsiteY21" fmla="*/ 346222 h 585477"/>
                <a:gd name="connsiteX22" fmla="*/ 353037 w 487215"/>
                <a:gd name="connsiteY22" fmla="*/ 291284 h 585477"/>
                <a:gd name="connsiteX23" fmla="*/ 354376 w 487215"/>
                <a:gd name="connsiteY23" fmla="*/ 286594 h 585477"/>
                <a:gd name="connsiteX24" fmla="*/ 432057 w 487215"/>
                <a:gd name="connsiteY24" fmla="*/ 165999 h 585477"/>
                <a:gd name="connsiteX25" fmla="*/ 486300 w 487215"/>
                <a:gd name="connsiteY25" fmla="*/ 16595 h 585477"/>
                <a:gd name="connsiteX26" fmla="*/ 478264 w 487215"/>
                <a:gd name="connsiteY26" fmla="*/ 516 h 585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7215" h="585477">
                  <a:moveTo>
                    <a:pt x="478264" y="516"/>
                  </a:moveTo>
                  <a:cubicBezTo>
                    <a:pt x="472237" y="-1494"/>
                    <a:pt x="462862" y="2526"/>
                    <a:pt x="461522" y="9895"/>
                  </a:cubicBezTo>
                  <a:cubicBezTo>
                    <a:pt x="453486" y="60143"/>
                    <a:pt x="431387" y="107041"/>
                    <a:pt x="409958" y="152600"/>
                  </a:cubicBezTo>
                  <a:cubicBezTo>
                    <a:pt x="390538" y="194138"/>
                    <a:pt x="369109" y="236346"/>
                    <a:pt x="335626" y="268505"/>
                  </a:cubicBezTo>
                  <a:cubicBezTo>
                    <a:pt x="332947" y="271185"/>
                    <a:pt x="331607" y="273865"/>
                    <a:pt x="331607" y="277214"/>
                  </a:cubicBezTo>
                  <a:cubicBezTo>
                    <a:pt x="331607" y="277214"/>
                    <a:pt x="331607" y="277214"/>
                    <a:pt x="331607" y="277884"/>
                  </a:cubicBezTo>
                  <a:cubicBezTo>
                    <a:pt x="323572" y="295974"/>
                    <a:pt x="315536" y="314733"/>
                    <a:pt x="301473" y="328802"/>
                  </a:cubicBezTo>
                  <a:cubicBezTo>
                    <a:pt x="286740" y="343542"/>
                    <a:pt x="269999" y="355601"/>
                    <a:pt x="255266" y="369671"/>
                  </a:cubicBezTo>
                  <a:cubicBezTo>
                    <a:pt x="240533" y="383740"/>
                    <a:pt x="226471" y="398479"/>
                    <a:pt x="213747" y="413889"/>
                  </a:cubicBezTo>
                  <a:cubicBezTo>
                    <a:pt x="203702" y="425949"/>
                    <a:pt x="192987" y="446048"/>
                    <a:pt x="176915" y="450738"/>
                  </a:cubicBezTo>
                  <a:cubicBezTo>
                    <a:pt x="170888" y="452747"/>
                    <a:pt x="168210" y="456767"/>
                    <a:pt x="167540" y="461457"/>
                  </a:cubicBezTo>
                  <a:cubicBezTo>
                    <a:pt x="157495" y="470837"/>
                    <a:pt x="146111" y="478876"/>
                    <a:pt x="134727" y="486246"/>
                  </a:cubicBezTo>
                  <a:cubicBezTo>
                    <a:pt x="121333" y="495625"/>
                    <a:pt x="107270" y="504335"/>
                    <a:pt x="93208" y="513045"/>
                  </a:cubicBezTo>
                  <a:cubicBezTo>
                    <a:pt x="65082" y="530464"/>
                    <a:pt x="36286" y="546544"/>
                    <a:pt x="6821" y="560613"/>
                  </a:cubicBezTo>
                  <a:cubicBezTo>
                    <a:pt x="-8581" y="567983"/>
                    <a:pt x="4812" y="591432"/>
                    <a:pt x="20214" y="584062"/>
                  </a:cubicBezTo>
                  <a:cubicBezTo>
                    <a:pt x="51019" y="569322"/>
                    <a:pt x="80484" y="552573"/>
                    <a:pt x="109280" y="534484"/>
                  </a:cubicBezTo>
                  <a:cubicBezTo>
                    <a:pt x="123342" y="525774"/>
                    <a:pt x="136736" y="517065"/>
                    <a:pt x="150798" y="507685"/>
                  </a:cubicBezTo>
                  <a:cubicBezTo>
                    <a:pt x="164862" y="497636"/>
                    <a:pt x="179594" y="488256"/>
                    <a:pt x="190978" y="475526"/>
                  </a:cubicBezTo>
                  <a:cubicBezTo>
                    <a:pt x="192318" y="474187"/>
                    <a:pt x="192987" y="473516"/>
                    <a:pt x="192987" y="472176"/>
                  </a:cubicBezTo>
                  <a:cubicBezTo>
                    <a:pt x="206381" y="464807"/>
                    <a:pt x="215756" y="452077"/>
                    <a:pt x="225801" y="439348"/>
                  </a:cubicBezTo>
                  <a:cubicBezTo>
                    <a:pt x="239864" y="421928"/>
                    <a:pt x="254596" y="405849"/>
                    <a:pt x="270668" y="390440"/>
                  </a:cubicBezTo>
                  <a:cubicBezTo>
                    <a:pt x="286740" y="375030"/>
                    <a:pt x="304821" y="362301"/>
                    <a:pt x="320223" y="346222"/>
                  </a:cubicBezTo>
                  <a:cubicBezTo>
                    <a:pt x="335626" y="330142"/>
                    <a:pt x="344331" y="310713"/>
                    <a:pt x="353037" y="291284"/>
                  </a:cubicBezTo>
                  <a:cubicBezTo>
                    <a:pt x="353707" y="289944"/>
                    <a:pt x="354376" y="287934"/>
                    <a:pt x="354376" y="286594"/>
                  </a:cubicBezTo>
                  <a:cubicBezTo>
                    <a:pt x="389199" y="253096"/>
                    <a:pt x="411297" y="209547"/>
                    <a:pt x="432057" y="165999"/>
                  </a:cubicBezTo>
                  <a:cubicBezTo>
                    <a:pt x="454825" y="118431"/>
                    <a:pt x="478264" y="69523"/>
                    <a:pt x="486300" y="16595"/>
                  </a:cubicBezTo>
                  <a:cubicBezTo>
                    <a:pt x="488978" y="9895"/>
                    <a:pt x="485630" y="2526"/>
                    <a:pt x="478264" y="516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FE77F409-DCB2-8E93-3C5F-4638A416F30E}"/>
                </a:ext>
              </a:extLst>
            </p:cNvPr>
            <p:cNvSpPr/>
            <p:nvPr/>
          </p:nvSpPr>
          <p:spPr>
            <a:xfrm>
              <a:off x="8539823" y="1590223"/>
              <a:ext cx="488657" cy="581794"/>
            </a:xfrm>
            <a:custGeom>
              <a:avLst/>
              <a:gdLst>
                <a:gd name="connsiteX0" fmla="*/ 461823 w 488657"/>
                <a:gd name="connsiteY0" fmla="*/ 12562 h 581794"/>
                <a:gd name="connsiteX1" fmla="*/ 414946 w 488657"/>
                <a:gd name="connsiteY1" fmla="*/ 145887 h 581794"/>
                <a:gd name="connsiteX2" fmla="*/ 382803 w 488657"/>
                <a:gd name="connsiteY2" fmla="*/ 210874 h 581794"/>
                <a:gd name="connsiteX3" fmla="*/ 343962 w 488657"/>
                <a:gd name="connsiteY3" fmla="*/ 263802 h 581794"/>
                <a:gd name="connsiteX4" fmla="*/ 339944 w 488657"/>
                <a:gd name="connsiteY4" fmla="*/ 275861 h 581794"/>
                <a:gd name="connsiteX5" fmla="*/ 92838 w 488657"/>
                <a:gd name="connsiteY5" fmla="*/ 508342 h 581794"/>
                <a:gd name="connsiteX6" fmla="*/ 6452 w 488657"/>
                <a:gd name="connsiteY6" fmla="*/ 557250 h 581794"/>
                <a:gd name="connsiteX7" fmla="*/ 1764 w 488657"/>
                <a:gd name="connsiteY7" fmla="*/ 575340 h 581794"/>
                <a:gd name="connsiteX8" fmla="*/ 19845 w 488657"/>
                <a:gd name="connsiteY8" fmla="*/ 580029 h 581794"/>
                <a:gd name="connsiteX9" fmla="*/ 299764 w 488657"/>
                <a:gd name="connsiteY9" fmla="*/ 359608 h 581794"/>
                <a:gd name="connsiteX10" fmla="*/ 368070 w 488657"/>
                <a:gd name="connsiteY10" fmla="*/ 283901 h 581794"/>
                <a:gd name="connsiteX11" fmla="*/ 371418 w 488657"/>
                <a:gd name="connsiteY11" fmla="*/ 274521 h 581794"/>
                <a:gd name="connsiteX12" fmla="*/ 404901 w 488657"/>
                <a:gd name="connsiteY12" fmla="*/ 226954 h 581794"/>
                <a:gd name="connsiteX13" fmla="*/ 439724 w 488657"/>
                <a:gd name="connsiteY13" fmla="*/ 156606 h 581794"/>
                <a:gd name="connsiteX14" fmla="*/ 488609 w 488657"/>
                <a:gd name="connsiteY14" fmla="*/ 12562 h 581794"/>
                <a:gd name="connsiteX15" fmla="*/ 461823 w 488657"/>
                <a:gd name="connsiteY15" fmla="*/ 12562 h 581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488657" h="581794">
                  <a:moveTo>
                    <a:pt x="461823" y="12562"/>
                  </a:moveTo>
                  <a:cubicBezTo>
                    <a:pt x="457805" y="60130"/>
                    <a:pt x="435706" y="103678"/>
                    <a:pt x="414946" y="145887"/>
                  </a:cubicBezTo>
                  <a:cubicBezTo>
                    <a:pt x="404232" y="167326"/>
                    <a:pt x="394187" y="189435"/>
                    <a:pt x="382803" y="210874"/>
                  </a:cubicBezTo>
                  <a:cubicBezTo>
                    <a:pt x="372758" y="230303"/>
                    <a:pt x="360703" y="249063"/>
                    <a:pt x="343962" y="263802"/>
                  </a:cubicBezTo>
                  <a:cubicBezTo>
                    <a:pt x="339944" y="267152"/>
                    <a:pt x="338605" y="271841"/>
                    <a:pt x="339944" y="275861"/>
                  </a:cubicBezTo>
                  <a:cubicBezTo>
                    <a:pt x="264942" y="360278"/>
                    <a:pt x="187261" y="444695"/>
                    <a:pt x="92838" y="508342"/>
                  </a:cubicBezTo>
                  <a:cubicBezTo>
                    <a:pt x="65382" y="527101"/>
                    <a:pt x="36587" y="543180"/>
                    <a:pt x="6452" y="557250"/>
                  </a:cubicBezTo>
                  <a:cubicBezTo>
                    <a:pt x="-245" y="560600"/>
                    <a:pt x="-1584" y="569979"/>
                    <a:pt x="1764" y="575340"/>
                  </a:cubicBezTo>
                  <a:cubicBezTo>
                    <a:pt x="5782" y="582039"/>
                    <a:pt x="13818" y="583379"/>
                    <a:pt x="19845" y="580029"/>
                  </a:cubicBezTo>
                  <a:cubicBezTo>
                    <a:pt x="129000" y="529111"/>
                    <a:pt x="218065" y="446705"/>
                    <a:pt x="299764" y="359608"/>
                  </a:cubicBezTo>
                  <a:cubicBezTo>
                    <a:pt x="323203" y="334819"/>
                    <a:pt x="345301" y="309360"/>
                    <a:pt x="368070" y="283901"/>
                  </a:cubicBezTo>
                  <a:cubicBezTo>
                    <a:pt x="370748" y="280551"/>
                    <a:pt x="371418" y="277202"/>
                    <a:pt x="371418" y="274521"/>
                  </a:cubicBezTo>
                  <a:cubicBezTo>
                    <a:pt x="384812" y="260452"/>
                    <a:pt x="395526" y="244373"/>
                    <a:pt x="404901" y="226954"/>
                  </a:cubicBezTo>
                  <a:cubicBezTo>
                    <a:pt x="416955" y="204174"/>
                    <a:pt x="428340" y="180055"/>
                    <a:pt x="439724" y="156606"/>
                  </a:cubicBezTo>
                  <a:cubicBezTo>
                    <a:pt x="462492" y="111048"/>
                    <a:pt x="484591" y="64150"/>
                    <a:pt x="488609" y="12562"/>
                  </a:cubicBezTo>
                  <a:cubicBezTo>
                    <a:pt x="489949" y="-4187"/>
                    <a:pt x="463162" y="-4187"/>
                    <a:pt x="461823" y="12562"/>
                  </a:cubicBezTo>
                  <a:close/>
                </a:path>
              </a:pathLst>
            </a:custGeom>
            <a:solidFill>
              <a:srgbClr val="67FF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7B19B4B-D3FE-E425-6934-4CA7330CA7B8}"/>
                </a:ext>
              </a:extLst>
            </p:cNvPr>
            <p:cNvSpPr/>
            <p:nvPr/>
          </p:nvSpPr>
          <p:spPr>
            <a:xfrm>
              <a:off x="8618778" y="1681767"/>
              <a:ext cx="84538" cy="87243"/>
            </a:xfrm>
            <a:custGeom>
              <a:avLst/>
              <a:gdLst>
                <a:gd name="connsiteX0" fmla="*/ 74823 w 84538"/>
                <a:gd name="connsiteY0" fmla="*/ 20843 h 87243"/>
                <a:gd name="connsiteX1" fmla="*/ 66787 w 84538"/>
                <a:gd name="connsiteY1" fmla="*/ 12134 h 87243"/>
                <a:gd name="connsiteX2" fmla="*/ 57411 w 84538"/>
                <a:gd name="connsiteY2" fmla="*/ 2754 h 87243"/>
                <a:gd name="connsiteX3" fmla="*/ 6517 w 84538"/>
                <a:gd name="connsiteY3" fmla="*/ 19503 h 87243"/>
                <a:gd name="connsiteX4" fmla="*/ 13214 w 84538"/>
                <a:gd name="connsiteY4" fmla="*/ 73771 h 87243"/>
                <a:gd name="connsiteX5" fmla="*/ 42679 w 84538"/>
                <a:gd name="connsiteY5" fmla="*/ 87171 h 87243"/>
                <a:gd name="connsiteX6" fmla="*/ 72144 w 84538"/>
                <a:gd name="connsiteY6" fmla="*/ 77121 h 87243"/>
                <a:gd name="connsiteX7" fmla="*/ 74823 w 84538"/>
                <a:gd name="connsiteY7" fmla="*/ 20843 h 87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538" h="87243">
                  <a:moveTo>
                    <a:pt x="74823" y="20843"/>
                  </a:moveTo>
                  <a:cubicBezTo>
                    <a:pt x="72144" y="17493"/>
                    <a:pt x="69466" y="14814"/>
                    <a:pt x="66787" y="12134"/>
                  </a:cubicBezTo>
                  <a:cubicBezTo>
                    <a:pt x="65447" y="8114"/>
                    <a:pt x="62099" y="4764"/>
                    <a:pt x="57411" y="2754"/>
                  </a:cubicBezTo>
                  <a:cubicBezTo>
                    <a:pt x="39331" y="-4616"/>
                    <a:pt x="17232" y="3424"/>
                    <a:pt x="6517" y="19503"/>
                  </a:cubicBezTo>
                  <a:cubicBezTo>
                    <a:pt x="-4197" y="36253"/>
                    <a:pt x="-1519" y="59702"/>
                    <a:pt x="13214" y="73771"/>
                  </a:cubicBezTo>
                  <a:cubicBezTo>
                    <a:pt x="21250" y="81811"/>
                    <a:pt x="31295" y="85831"/>
                    <a:pt x="42679" y="87171"/>
                  </a:cubicBezTo>
                  <a:cubicBezTo>
                    <a:pt x="53394" y="87841"/>
                    <a:pt x="64108" y="83821"/>
                    <a:pt x="72144" y="77121"/>
                  </a:cubicBezTo>
                  <a:cubicBezTo>
                    <a:pt x="88886" y="63052"/>
                    <a:pt x="87546" y="37593"/>
                    <a:pt x="74823" y="20843"/>
                  </a:cubicBezTo>
                  <a:close/>
                </a:path>
              </a:pathLst>
            </a:custGeom>
            <a:solidFill>
              <a:srgbClr val="FF00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B043F9A-E269-D955-C951-FAEAE4A0358B}"/>
                </a:ext>
              </a:extLst>
            </p:cNvPr>
            <p:cNvSpPr/>
            <p:nvPr/>
          </p:nvSpPr>
          <p:spPr>
            <a:xfrm>
              <a:off x="8437725" y="1199043"/>
              <a:ext cx="105382" cy="170413"/>
            </a:xfrm>
            <a:custGeom>
              <a:avLst/>
              <a:gdLst>
                <a:gd name="connsiteX0" fmla="*/ 103192 w 105382"/>
                <a:gd name="connsiteY0" fmla="*/ 138433 h 170413"/>
                <a:gd name="connsiteX1" fmla="*/ 99174 w 105382"/>
                <a:gd name="connsiteY1" fmla="*/ 133743 h 170413"/>
                <a:gd name="connsiteX2" fmla="*/ 95156 w 105382"/>
                <a:gd name="connsiteY2" fmla="*/ 125703 h 170413"/>
                <a:gd name="connsiteX3" fmla="*/ 93817 w 105382"/>
                <a:gd name="connsiteY3" fmla="*/ 124363 h 170413"/>
                <a:gd name="connsiteX4" fmla="*/ 86451 w 105382"/>
                <a:gd name="connsiteY4" fmla="*/ 114984 h 170413"/>
                <a:gd name="connsiteX5" fmla="*/ 64351 w 105382"/>
                <a:gd name="connsiteY5" fmla="*/ 81485 h 170413"/>
                <a:gd name="connsiteX6" fmla="*/ 31538 w 105382"/>
                <a:gd name="connsiteY6" fmla="*/ 9798 h 170413"/>
                <a:gd name="connsiteX7" fmla="*/ 5421 w 105382"/>
                <a:gd name="connsiteY7" fmla="*/ 13148 h 170413"/>
                <a:gd name="connsiteX8" fmla="*/ 9439 w 105382"/>
                <a:gd name="connsiteY8" fmla="*/ 46646 h 170413"/>
                <a:gd name="connsiteX9" fmla="*/ 64 w 105382"/>
                <a:gd name="connsiteY9" fmla="*/ 59376 h 170413"/>
                <a:gd name="connsiteX10" fmla="*/ 34217 w 105382"/>
                <a:gd name="connsiteY10" fmla="*/ 128383 h 170413"/>
                <a:gd name="connsiteX11" fmla="*/ 58994 w 105382"/>
                <a:gd name="connsiteY11" fmla="*/ 154512 h 170413"/>
                <a:gd name="connsiteX12" fmla="*/ 75736 w 105382"/>
                <a:gd name="connsiteY12" fmla="*/ 169921 h 170413"/>
                <a:gd name="connsiteX13" fmla="*/ 101183 w 105382"/>
                <a:gd name="connsiteY13" fmla="*/ 155182 h 170413"/>
                <a:gd name="connsiteX14" fmla="*/ 103192 w 105382"/>
                <a:gd name="connsiteY14" fmla="*/ 138433 h 170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5382" h="170413">
                  <a:moveTo>
                    <a:pt x="103192" y="138433"/>
                  </a:moveTo>
                  <a:cubicBezTo>
                    <a:pt x="101853" y="137093"/>
                    <a:pt x="100513" y="135083"/>
                    <a:pt x="99174" y="133743"/>
                  </a:cubicBezTo>
                  <a:cubicBezTo>
                    <a:pt x="98504" y="131063"/>
                    <a:pt x="97165" y="127713"/>
                    <a:pt x="95156" y="125703"/>
                  </a:cubicBezTo>
                  <a:cubicBezTo>
                    <a:pt x="94486" y="125033"/>
                    <a:pt x="93817" y="125033"/>
                    <a:pt x="93817" y="124363"/>
                  </a:cubicBezTo>
                  <a:cubicBezTo>
                    <a:pt x="91808" y="121013"/>
                    <a:pt x="89129" y="117664"/>
                    <a:pt x="86451" y="114984"/>
                  </a:cubicBezTo>
                  <a:cubicBezTo>
                    <a:pt x="78415" y="104264"/>
                    <a:pt x="71048" y="93545"/>
                    <a:pt x="64351" y="81485"/>
                  </a:cubicBezTo>
                  <a:cubicBezTo>
                    <a:pt x="50958" y="58706"/>
                    <a:pt x="40244" y="34587"/>
                    <a:pt x="31538" y="9798"/>
                  </a:cubicBezTo>
                  <a:cubicBezTo>
                    <a:pt x="26850" y="-5612"/>
                    <a:pt x="6761" y="-1592"/>
                    <a:pt x="5421" y="13148"/>
                  </a:cubicBezTo>
                  <a:cubicBezTo>
                    <a:pt x="4082" y="24537"/>
                    <a:pt x="6091" y="35927"/>
                    <a:pt x="9439" y="46646"/>
                  </a:cubicBezTo>
                  <a:cubicBezTo>
                    <a:pt x="4082" y="48656"/>
                    <a:pt x="-606" y="53346"/>
                    <a:pt x="64" y="59376"/>
                  </a:cubicBezTo>
                  <a:cubicBezTo>
                    <a:pt x="3412" y="86175"/>
                    <a:pt x="16806" y="108284"/>
                    <a:pt x="34217" y="128383"/>
                  </a:cubicBezTo>
                  <a:cubicBezTo>
                    <a:pt x="41583" y="137093"/>
                    <a:pt x="49619" y="147812"/>
                    <a:pt x="58994" y="154512"/>
                  </a:cubicBezTo>
                  <a:cubicBezTo>
                    <a:pt x="56985" y="163892"/>
                    <a:pt x="66361" y="172601"/>
                    <a:pt x="75736" y="169921"/>
                  </a:cubicBezTo>
                  <a:cubicBezTo>
                    <a:pt x="85781" y="167242"/>
                    <a:pt x="94486" y="161882"/>
                    <a:pt x="101183" y="155182"/>
                  </a:cubicBezTo>
                  <a:cubicBezTo>
                    <a:pt x="105201" y="150492"/>
                    <a:pt x="107210" y="143122"/>
                    <a:pt x="103192" y="138433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ECE7324-37FC-18FB-5E23-B04D04EC8A72}"/>
                </a:ext>
              </a:extLst>
            </p:cNvPr>
            <p:cNvSpPr/>
            <p:nvPr/>
          </p:nvSpPr>
          <p:spPr>
            <a:xfrm>
              <a:off x="8059848" y="1579042"/>
              <a:ext cx="136917" cy="172899"/>
            </a:xfrm>
            <a:custGeom>
              <a:avLst/>
              <a:gdLst>
                <a:gd name="connsiteX0" fmla="*/ 124809 w 136917"/>
                <a:gd name="connsiteY0" fmla="*/ 121559 h 172899"/>
                <a:gd name="connsiteX1" fmla="*/ 59851 w 136917"/>
                <a:gd name="connsiteY1" fmla="*/ 24413 h 172899"/>
                <a:gd name="connsiteX2" fmla="*/ 12975 w 136917"/>
                <a:gd name="connsiteY2" fmla="*/ 3644 h 172899"/>
                <a:gd name="connsiteX3" fmla="*/ 12305 w 136917"/>
                <a:gd name="connsiteY3" fmla="*/ 3644 h 172899"/>
                <a:gd name="connsiteX4" fmla="*/ 251 w 136917"/>
                <a:gd name="connsiteY4" fmla="*/ 21063 h 172899"/>
                <a:gd name="connsiteX5" fmla="*/ 251 w 136917"/>
                <a:gd name="connsiteY5" fmla="*/ 23743 h 172899"/>
                <a:gd name="connsiteX6" fmla="*/ 14984 w 136917"/>
                <a:gd name="connsiteY6" fmla="*/ 55902 h 172899"/>
                <a:gd name="connsiteX7" fmla="*/ 97352 w 136917"/>
                <a:gd name="connsiteY7" fmla="*/ 169127 h 172899"/>
                <a:gd name="connsiteX8" fmla="*/ 116103 w 136917"/>
                <a:gd name="connsiteY8" fmla="*/ 169127 h 172899"/>
                <a:gd name="connsiteX9" fmla="*/ 120121 w 136917"/>
                <a:gd name="connsiteY9" fmla="*/ 160417 h 172899"/>
                <a:gd name="connsiteX10" fmla="*/ 135523 w 136917"/>
                <a:gd name="connsiteY10" fmla="*/ 149028 h 172899"/>
                <a:gd name="connsiteX11" fmla="*/ 124809 w 136917"/>
                <a:gd name="connsiteY11" fmla="*/ 121559 h 1728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6917" h="172899">
                  <a:moveTo>
                    <a:pt x="124809" y="121559"/>
                  </a:moveTo>
                  <a:cubicBezTo>
                    <a:pt x="96013" y="94090"/>
                    <a:pt x="78602" y="59252"/>
                    <a:pt x="59851" y="24413"/>
                  </a:cubicBezTo>
                  <a:cubicBezTo>
                    <a:pt x="51146" y="7664"/>
                    <a:pt x="32395" y="-7076"/>
                    <a:pt x="12975" y="3644"/>
                  </a:cubicBezTo>
                  <a:cubicBezTo>
                    <a:pt x="12975" y="3644"/>
                    <a:pt x="12975" y="3644"/>
                    <a:pt x="12305" y="3644"/>
                  </a:cubicBezTo>
                  <a:cubicBezTo>
                    <a:pt x="2930" y="4314"/>
                    <a:pt x="-1088" y="13693"/>
                    <a:pt x="251" y="21063"/>
                  </a:cubicBezTo>
                  <a:cubicBezTo>
                    <a:pt x="251" y="21733"/>
                    <a:pt x="251" y="23073"/>
                    <a:pt x="251" y="23743"/>
                  </a:cubicBezTo>
                  <a:cubicBezTo>
                    <a:pt x="251" y="35133"/>
                    <a:pt x="8957" y="46522"/>
                    <a:pt x="14984" y="55902"/>
                  </a:cubicBezTo>
                  <a:cubicBezTo>
                    <a:pt x="38422" y="95430"/>
                    <a:pt x="60521" y="140318"/>
                    <a:pt x="97352" y="169127"/>
                  </a:cubicBezTo>
                  <a:cubicBezTo>
                    <a:pt x="102710" y="173817"/>
                    <a:pt x="110745" y="174487"/>
                    <a:pt x="116103" y="169127"/>
                  </a:cubicBezTo>
                  <a:cubicBezTo>
                    <a:pt x="118112" y="167117"/>
                    <a:pt x="119451" y="163767"/>
                    <a:pt x="120121" y="160417"/>
                  </a:cubicBezTo>
                  <a:cubicBezTo>
                    <a:pt x="126817" y="159748"/>
                    <a:pt x="133514" y="156398"/>
                    <a:pt x="135523" y="149028"/>
                  </a:cubicBezTo>
                  <a:cubicBezTo>
                    <a:pt x="140211" y="138308"/>
                    <a:pt x="132175" y="128929"/>
                    <a:pt x="124809" y="121559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B07A72DC-8F23-84A8-E73A-6571BFBFFBF2}"/>
                </a:ext>
              </a:extLst>
            </p:cNvPr>
            <p:cNvSpPr/>
            <p:nvPr/>
          </p:nvSpPr>
          <p:spPr>
            <a:xfrm>
              <a:off x="8196000" y="1387852"/>
              <a:ext cx="687225" cy="646693"/>
            </a:xfrm>
            <a:custGeom>
              <a:avLst/>
              <a:gdLst>
                <a:gd name="connsiteX0" fmla="*/ 650283 w 687225"/>
                <a:gd name="connsiteY0" fmla="*/ 208903 h 646693"/>
                <a:gd name="connsiteX1" fmla="*/ 649614 w 687225"/>
                <a:gd name="connsiteY1" fmla="*/ 208233 h 646693"/>
                <a:gd name="connsiteX2" fmla="*/ 626845 w 687225"/>
                <a:gd name="connsiteY2" fmla="*/ 190814 h 646693"/>
                <a:gd name="connsiteX3" fmla="*/ 612782 w 687225"/>
                <a:gd name="connsiteY3" fmla="*/ 175404 h 646693"/>
                <a:gd name="connsiteX4" fmla="*/ 563897 w 687225"/>
                <a:gd name="connsiteY4" fmla="*/ 133196 h 646693"/>
                <a:gd name="connsiteX5" fmla="*/ 455412 w 687225"/>
                <a:gd name="connsiteY5" fmla="*/ 64189 h 646693"/>
                <a:gd name="connsiteX6" fmla="*/ 425277 w 687225"/>
                <a:gd name="connsiteY6" fmla="*/ 14611 h 646693"/>
                <a:gd name="connsiteX7" fmla="*/ 354292 w 687225"/>
                <a:gd name="connsiteY7" fmla="*/ 14611 h 646693"/>
                <a:gd name="connsiteX8" fmla="*/ 346926 w 687225"/>
                <a:gd name="connsiteY8" fmla="*/ 23990 h 646693"/>
                <a:gd name="connsiteX9" fmla="*/ 335542 w 687225"/>
                <a:gd name="connsiteY9" fmla="*/ 45430 h 646693"/>
                <a:gd name="connsiteX10" fmla="*/ 334872 w 687225"/>
                <a:gd name="connsiteY10" fmla="*/ 50789 h 646693"/>
                <a:gd name="connsiteX11" fmla="*/ 334202 w 687225"/>
                <a:gd name="connsiteY11" fmla="*/ 52799 h 646693"/>
                <a:gd name="connsiteX12" fmla="*/ 328845 w 687225"/>
                <a:gd name="connsiteY12" fmla="*/ 58159 h 646693"/>
                <a:gd name="connsiteX13" fmla="*/ 324827 w 687225"/>
                <a:gd name="connsiteY13" fmla="*/ 61509 h 646693"/>
                <a:gd name="connsiteX14" fmla="*/ 278620 w 687225"/>
                <a:gd name="connsiteY14" fmla="*/ 96348 h 646693"/>
                <a:gd name="connsiteX15" fmla="*/ 264558 w 687225"/>
                <a:gd name="connsiteY15" fmla="*/ 125826 h 646693"/>
                <a:gd name="connsiteX16" fmla="*/ 142009 w 687225"/>
                <a:gd name="connsiteY16" fmla="*/ 239722 h 646693"/>
                <a:gd name="connsiteX17" fmla="*/ 93794 w 687225"/>
                <a:gd name="connsiteY17" fmla="*/ 294659 h 646693"/>
                <a:gd name="connsiteX18" fmla="*/ 93124 w 687225"/>
                <a:gd name="connsiteY18" fmla="*/ 305379 h 646693"/>
                <a:gd name="connsiteX19" fmla="*/ 14104 w 687225"/>
                <a:gd name="connsiteY19" fmla="*/ 375056 h 646693"/>
                <a:gd name="connsiteX20" fmla="*/ 7407 w 687225"/>
                <a:gd name="connsiteY20" fmla="*/ 388456 h 646693"/>
                <a:gd name="connsiteX21" fmla="*/ 2050 w 687225"/>
                <a:gd name="connsiteY21" fmla="*/ 406545 h 646693"/>
                <a:gd name="connsiteX22" fmla="*/ 10086 w 687225"/>
                <a:gd name="connsiteY22" fmla="*/ 419275 h 646693"/>
                <a:gd name="connsiteX23" fmla="*/ 15443 w 687225"/>
                <a:gd name="connsiteY23" fmla="*/ 427314 h 646693"/>
                <a:gd name="connsiteX24" fmla="*/ 134643 w 687225"/>
                <a:gd name="connsiteY24" fmla="*/ 552599 h 646693"/>
                <a:gd name="connsiteX25" fmla="*/ 220360 w 687225"/>
                <a:gd name="connsiteY25" fmla="*/ 604187 h 646693"/>
                <a:gd name="connsiteX26" fmla="*/ 245137 w 687225"/>
                <a:gd name="connsiteY26" fmla="*/ 615577 h 646693"/>
                <a:gd name="connsiteX27" fmla="*/ 276612 w 687225"/>
                <a:gd name="connsiteY27" fmla="*/ 628976 h 646693"/>
                <a:gd name="connsiteX28" fmla="*/ 314782 w 687225"/>
                <a:gd name="connsiteY28" fmla="*/ 643716 h 646693"/>
                <a:gd name="connsiteX29" fmla="*/ 343578 w 687225"/>
                <a:gd name="connsiteY29" fmla="*/ 645725 h 646693"/>
                <a:gd name="connsiteX30" fmla="*/ 366346 w 687225"/>
                <a:gd name="connsiteY30" fmla="*/ 632996 h 646693"/>
                <a:gd name="connsiteX31" fmla="*/ 417241 w 687225"/>
                <a:gd name="connsiteY31" fmla="*/ 595477 h 646693"/>
                <a:gd name="connsiteX32" fmla="*/ 422598 w 687225"/>
                <a:gd name="connsiteY32" fmla="*/ 577388 h 646693"/>
                <a:gd name="connsiteX33" fmla="*/ 433312 w 687225"/>
                <a:gd name="connsiteY33" fmla="*/ 572698 h 646693"/>
                <a:gd name="connsiteX34" fmla="*/ 433312 w 687225"/>
                <a:gd name="connsiteY34" fmla="*/ 573368 h 646693"/>
                <a:gd name="connsiteX35" fmla="*/ 520369 w 687225"/>
                <a:gd name="connsiteY35" fmla="*/ 489622 h 646693"/>
                <a:gd name="connsiteX36" fmla="*/ 529075 w 687225"/>
                <a:gd name="connsiteY36" fmla="*/ 482922 h 646693"/>
                <a:gd name="connsiteX37" fmla="*/ 583317 w 687225"/>
                <a:gd name="connsiteY37" fmla="*/ 424634 h 646693"/>
                <a:gd name="connsiteX38" fmla="*/ 589344 w 687225"/>
                <a:gd name="connsiteY38" fmla="*/ 414585 h 646693"/>
                <a:gd name="connsiteX39" fmla="*/ 648274 w 687225"/>
                <a:gd name="connsiteY39" fmla="*/ 331508 h 646693"/>
                <a:gd name="connsiteX40" fmla="*/ 652962 w 687225"/>
                <a:gd name="connsiteY40" fmla="*/ 324138 h 646693"/>
                <a:gd name="connsiteX41" fmla="*/ 659659 w 687225"/>
                <a:gd name="connsiteY41" fmla="*/ 302029 h 646693"/>
                <a:gd name="connsiteX42" fmla="*/ 672382 w 687225"/>
                <a:gd name="connsiteY42" fmla="*/ 292650 h 646693"/>
                <a:gd name="connsiteX43" fmla="*/ 650283 w 687225"/>
                <a:gd name="connsiteY43" fmla="*/ 208903 h 646693"/>
                <a:gd name="connsiteX44" fmla="*/ 342908 w 687225"/>
                <a:gd name="connsiteY44" fmla="*/ 617586 h 646693"/>
                <a:gd name="connsiteX45" fmla="*/ 323488 w 687225"/>
                <a:gd name="connsiteY45" fmla="*/ 619596 h 646693"/>
                <a:gd name="connsiteX46" fmla="*/ 316791 w 687225"/>
                <a:gd name="connsiteY46" fmla="*/ 617586 h 646693"/>
                <a:gd name="connsiteX47" fmla="*/ 318131 w 687225"/>
                <a:gd name="connsiteY47" fmla="*/ 616246 h 646693"/>
                <a:gd name="connsiteX48" fmla="*/ 353623 w 687225"/>
                <a:gd name="connsiteY48" fmla="*/ 610887 h 646693"/>
                <a:gd name="connsiteX49" fmla="*/ 342908 w 687225"/>
                <a:gd name="connsiteY49" fmla="*/ 617586 h 646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687225" h="646693">
                  <a:moveTo>
                    <a:pt x="650283" y="208903"/>
                  </a:moveTo>
                  <a:cubicBezTo>
                    <a:pt x="650283" y="208903"/>
                    <a:pt x="649614" y="208903"/>
                    <a:pt x="649614" y="208233"/>
                  </a:cubicBezTo>
                  <a:cubicBezTo>
                    <a:pt x="643587" y="200193"/>
                    <a:pt x="635551" y="194833"/>
                    <a:pt x="626845" y="190814"/>
                  </a:cubicBezTo>
                  <a:cubicBezTo>
                    <a:pt x="622157" y="185454"/>
                    <a:pt x="617470" y="180094"/>
                    <a:pt x="612782" y="175404"/>
                  </a:cubicBezTo>
                  <a:cubicBezTo>
                    <a:pt x="597380" y="159995"/>
                    <a:pt x="581308" y="145925"/>
                    <a:pt x="563897" y="133196"/>
                  </a:cubicBezTo>
                  <a:cubicBezTo>
                    <a:pt x="529744" y="107067"/>
                    <a:pt x="492913" y="85628"/>
                    <a:pt x="455412" y="64189"/>
                  </a:cubicBezTo>
                  <a:cubicBezTo>
                    <a:pt x="446036" y="47439"/>
                    <a:pt x="438000" y="30020"/>
                    <a:pt x="425277" y="14611"/>
                  </a:cubicBezTo>
                  <a:cubicBezTo>
                    <a:pt x="407865" y="-6828"/>
                    <a:pt x="372373" y="-2809"/>
                    <a:pt x="354292" y="14611"/>
                  </a:cubicBezTo>
                  <a:cubicBezTo>
                    <a:pt x="350944" y="17961"/>
                    <a:pt x="348935" y="20640"/>
                    <a:pt x="346926" y="23990"/>
                  </a:cubicBezTo>
                  <a:cubicBezTo>
                    <a:pt x="340899" y="29350"/>
                    <a:pt x="336881" y="36720"/>
                    <a:pt x="335542" y="45430"/>
                  </a:cubicBezTo>
                  <a:cubicBezTo>
                    <a:pt x="335542" y="47439"/>
                    <a:pt x="334872" y="48779"/>
                    <a:pt x="334872" y="50789"/>
                  </a:cubicBezTo>
                  <a:cubicBezTo>
                    <a:pt x="334202" y="51459"/>
                    <a:pt x="333533" y="52799"/>
                    <a:pt x="334202" y="52799"/>
                  </a:cubicBezTo>
                  <a:cubicBezTo>
                    <a:pt x="332193" y="54809"/>
                    <a:pt x="330854" y="56149"/>
                    <a:pt x="328845" y="58159"/>
                  </a:cubicBezTo>
                  <a:cubicBezTo>
                    <a:pt x="328176" y="58829"/>
                    <a:pt x="326166" y="60169"/>
                    <a:pt x="324827" y="61509"/>
                  </a:cubicBezTo>
                  <a:cubicBezTo>
                    <a:pt x="308755" y="72228"/>
                    <a:pt x="292683" y="82948"/>
                    <a:pt x="278620" y="96348"/>
                  </a:cubicBezTo>
                  <a:cubicBezTo>
                    <a:pt x="270584" y="104387"/>
                    <a:pt x="265897" y="115107"/>
                    <a:pt x="264558" y="125826"/>
                  </a:cubicBezTo>
                  <a:cubicBezTo>
                    <a:pt x="223708" y="164015"/>
                    <a:pt x="182859" y="201533"/>
                    <a:pt x="142009" y="239722"/>
                  </a:cubicBezTo>
                  <a:cubicBezTo>
                    <a:pt x="117232" y="248431"/>
                    <a:pt x="97142" y="266520"/>
                    <a:pt x="93794" y="294659"/>
                  </a:cubicBezTo>
                  <a:cubicBezTo>
                    <a:pt x="93124" y="298009"/>
                    <a:pt x="93124" y="301359"/>
                    <a:pt x="93124" y="305379"/>
                  </a:cubicBezTo>
                  <a:cubicBezTo>
                    <a:pt x="63659" y="323468"/>
                    <a:pt x="36202" y="343567"/>
                    <a:pt x="14104" y="375056"/>
                  </a:cubicBezTo>
                  <a:cubicBezTo>
                    <a:pt x="10755" y="379746"/>
                    <a:pt x="8746" y="383766"/>
                    <a:pt x="7407" y="388456"/>
                  </a:cubicBezTo>
                  <a:cubicBezTo>
                    <a:pt x="1380" y="391805"/>
                    <a:pt x="-2638" y="399175"/>
                    <a:pt x="2050" y="406545"/>
                  </a:cubicBezTo>
                  <a:cubicBezTo>
                    <a:pt x="4728" y="410565"/>
                    <a:pt x="7407" y="414585"/>
                    <a:pt x="10086" y="419275"/>
                  </a:cubicBezTo>
                  <a:cubicBezTo>
                    <a:pt x="11425" y="421954"/>
                    <a:pt x="13434" y="424634"/>
                    <a:pt x="15443" y="427314"/>
                  </a:cubicBezTo>
                  <a:cubicBezTo>
                    <a:pt x="48256" y="474882"/>
                    <a:pt x="88436" y="517760"/>
                    <a:pt x="134643" y="552599"/>
                  </a:cubicBezTo>
                  <a:cubicBezTo>
                    <a:pt x="161429" y="572698"/>
                    <a:pt x="190225" y="590118"/>
                    <a:pt x="220360" y="604187"/>
                  </a:cubicBezTo>
                  <a:cubicBezTo>
                    <a:pt x="228396" y="608207"/>
                    <a:pt x="237101" y="611556"/>
                    <a:pt x="245137" y="615577"/>
                  </a:cubicBezTo>
                  <a:cubicBezTo>
                    <a:pt x="253843" y="623616"/>
                    <a:pt x="265227" y="627636"/>
                    <a:pt x="276612" y="628976"/>
                  </a:cubicBezTo>
                  <a:cubicBezTo>
                    <a:pt x="289335" y="634336"/>
                    <a:pt x="302059" y="639695"/>
                    <a:pt x="314782" y="643716"/>
                  </a:cubicBezTo>
                  <a:cubicBezTo>
                    <a:pt x="324157" y="646395"/>
                    <a:pt x="334202" y="647735"/>
                    <a:pt x="343578" y="645725"/>
                  </a:cubicBezTo>
                  <a:cubicBezTo>
                    <a:pt x="352283" y="643716"/>
                    <a:pt x="358980" y="637686"/>
                    <a:pt x="366346" y="632996"/>
                  </a:cubicBezTo>
                  <a:cubicBezTo>
                    <a:pt x="383088" y="620266"/>
                    <a:pt x="400499" y="608207"/>
                    <a:pt x="417241" y="595477"/>
                  </a:cubicBezTo>
                  <a:cubicBezTo>
                    <a:pt x="422598" y="591457"/>
                    <a:pt x="425946" y="584088"/>
                    <a:pt x="422598" y="577388"/>
                  </a:cubicBezTo>
                  <a:cubicBezTo>
                    <a:pt x="426616" y="576048"/>
                    <a:pt x="429964" y="574038"/>
                    <a:pt x="433312" y="572698"/>
                  </a:cubicBezTo>
                  <a:cubicBezTo>
                    <a:pt x="433312" y="572698"/>
                    <a:pt x="433312" y="572698"/>
                    <a:pt x="433312" y="573368"/>
                  </a:cubicBezTo>
                  <a:cubicBezTo>
                    <a:pt x="466796" y="552599"/>
                    <a:pt x="517690" y="529820"/>
                    <a:pt x="520369" y="489622"/>
                  </a:cubicBezTo>
                  <a:cubicBezTo>
                    <a:pt x="523047" y="487611"/>
                    <a:pt x="526396" y="485602"/>
                    <a:pt x="529075" y="482922"/>
                  </a:cubicBezTo>
                  <a:cubicBezTo>
                    <a:pt x="551173" y="466842"/>
                    <a:pt x="568584" y="447413"/>
                    <a:pt x="583317" y="424634"/>
                  </a:cubicBezTo>
                  <a:cubicBezTo>
                    <a:pt x="585326" y="421284"/>
                    <a:pt x="587335" y="417935"/>
                    <a:pt x="589344" y="414585"/>
                  </a:cubicBezTo>
                  <a:cubicBezTo>
                    <a:pt x="617470" y="391805"/>
                    <a:pt x="649614" y="371036"/>
                    <a:pt x="648274" y="331508"/>
                  </a:cubicBezTo>
                  <a:cubicBezTo>
                    <a:pt x="649614" y="328828"/>
                    <a:pt x="651623" y="326818"/>
                    <a:pt x="652962" y="324138"/>
                  </a:cubicBezTo>
                  <a:cubicBezTo>
                    <a:pt x="656310" y="317439"/>
                    <a:pt x="658319" y="310069"/>
                    <a:pt x="659659" y="302029"/>
                  </a:cubicBezTo>
                  <a:cubicBezTo>
                    <a:pt x="663677" y="299349"/>
                    <a:pt x="668364" y="296669"/>
                    <a:pt x="672382" y="292650"/>
                  </a:cubicBezTo>
                  <a:cubicBezTo>
                    <a:pt x="701847" y="266520"/>
                    <a:pt x="683767" y="220293"/>
                    <a:pt x="650283" y="208903"/>
                  </a:cubicBezTo>
                  <a:close/>
                  <a:moveTo>
                    <a:pt x="342908" y="617586"/>
                  </a:moveTo>
                  <a:cubicBezTo>
                    <a:pt x="336211" y="621606"/>
                    <a:pt x="330854" y="621606"/>
                    <a:pt x="323488" y="619596"/>
                  </a:cubicBezTo>
                  <a:cubicBezTo>
                    <a:pt x="321479" y="618926"/>
                    <a:pt x="318800" y="618256"/>
                    <a:pt x="316791" y="617586"/>
                  </a:cubicBezTo>
                  <a:cubicBezTo>
                    <a:pt x="317461" y="616917"/>
                    <a:pt x="318131" y="616246"/>
                    <a:pt x="318131" y="616246"/>
                  </a:cubicBezTo>
                  <a:cubicBezTo>
                    <a:pt x="330185" y="616246"/>
                    <a:pt x="341569" y="614237"/>
                    <a:pt x="353623" y="610887"/>
                  </a:cubicBezTo>
                  <a:cubicBezTo>
                    <a:pt x="350274" y="612227"/>
                    <a:pt x="346256" y="614906"/>
                    <a:pt x="342908" y="617586"/>
                  </a:cubicBezTo>
                  <a:close/>
                </a:path>
              </a:pathLst>
            </a:custGeom>
            <a:solidFill>
              <a:srgbClr val="FF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F6EB4598-8E92-BEE7-0FBC-459C00439ABC}"/>
                </a:ext>
              </a:extLst>
            </p:cNvPr>
            <p:cNvSpPr/>
            <p:nvPr/>
          </p:nvSpPr>
          <p:spPr>
            <a:xfrm>
              <a:off x="8488181" y="1575316"/>
              <a:ext cx="97436" cy="100495"/>
            </a:xfrm>
            <a:custGeom>
              <a:avLst/>
              <a:gdLst>
                <a:gd name="connsiteX0" fmla="*/ 48718 w 97436"/>
                <a:gd name="connsiteY0" fmla="*/ 0 h 100495"/>
                <a:gd name="connsiteX1" fmla="*/ 48718 w 97436"/>
                <a:gd name="connsiteY1" fmla="*/ 100496 h 100495"/>
                <a:gd name="connsiteX2" fmla="*/ 48718 w 97436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436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675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27E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339DC2FF-566F-0F93-A5BF-7F0481D486F8}"/>
                </a:ext>
              </a:extLst>
            </p:cNvPr>
            <p:cNvSpPr/>
            <p:nvPr/>
          </p:nvSpPr>
          <p:spPr>
            <a:xfrm>
              <a:off x="8624123" y="1677152"/>
              <a:ext cx="97185" cy="100495"/>
            </a:xfrm>
            <a:custGeom>
              <a:avLst/>
              <a:gdLst>
                <a:gd name="connsiteX0" fmla="*/ 48718 w 97185"/>
                <a:gd name="connsiteY0" fmla="*/ 0 h 100495"/>
                <a:gd name="connsiteX1" fmla="*/ 48718 w 97185"/>
                <a:gd name="connsiteY1" fmla="*/ 100496 h 100495"/>
                <a:gd name="connsiteX2" fmla="*/ 48718 w 97185"/>
                <a:gd name="connsiteY2" fmla="*/ 0 h 1004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85" h="100495">
                  <a:moveTo>
                    <a:pt x="48718" y="0"/>
                  </a:moveTo>
                  <a:cubicBezTo>
                    <a:pt x="-16239" y="0"/>
                    <a:pt x="-16239" y="100496"/>
                    <a:pt x="48718" y="100496"/>
                  </a:cubicBezTo>
                  <a:cubicBezTo>
                    <a:pt x="113006" y="100496"/>
                    <a:pt x="113675" y="0"/>
                    <a:pt x="48718" y="0"/>
                  </a:cubicBezTo>
                  <a:close/>
                </a:path>
              </a:pathLst>
            </a:custGeom>
            <a:solidFill>
              <a:srgbClr val="FF52FF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07FE593D-7B0C-B769-3956-1C8C72E28F72}"/>
                </a:ext>
              </a:extLst>
            </p:cNvPr>
            <p:cNvSpPr/>
            <p:nvPr/>
          </p:nvSpPr>
          <p:spPr>
            <a:xfrm>
              <a:off x="4588192" y="-25025"/>
              <a:ext cx="858937" cy="391855"/>
            </a:xfrm>
            <a:custGeom>
              <a:avLst/>
              <a:gdLst>
                <a:gd name="connsiteX0" fmla="*/ 357464 w 858937"/>
                <a:gd name="connsiteY0" fmla="*/ 0 h 391855"/>
                <a:gd name="connsiteX1" fmla="*/ 858937 w 858937"/>
                <a:gd name="connsiteY1" fmla="*/ 0 h 391855"/>
                <a:gd name="connsiteX2" fmla="*/ 842435 w 858937"/>
                <a:gd name="connsiteY2" fmla="*/ 24703 h 391855"/>
                <a:gd name="connsiteX3" fmla="*/ 734326 w 858937"/>
                <a:gd name="connsiteY3" fmla="*/ 99603 h 391855"/>
                <a:gd name="connsiteX4" fmla="*/ 712227 w 858937"/>
                <a:gd name="connsiteY4" fmla="*/ 133772 h 391855"/>
                <a:gd name="connsiteX5" fmla="*/ 382753 w 858937"/>
                <a:gd name="connsiteY5" fmla="*/ 260397 h 391855"/>
                <a:gd name="connsiteX6" fmla="*/ 359315 w 858937"/>
                <a:gd name="connsiteY6" fmla="*/ 260397 h 391855"/>
                <a:gd name="connsiteX7" fmla="*/ 354627 w 858937"/>
                <a:gd name="connsiteY7" fmla="*/ 261067 h 391855"/>
                <a:gd name="connsiteX8" fmla="*/ 317796 w 858937"/>
                <a:gd name="connsiteY8" fmla="*/ 277146 h 391855"/>
                <a:gd name="connsiteX9" fmla="*/ 289000 w 858937"/>
                <a:gd name="connsiteY9" fmla="*/ 261067 h 391855"/>
                <a:gd name="connsiteX10" fmla="*/ 289000 w 858937"/>
                <a:gd name="connsiteY10" fmla="*/ 249677 h 391855"/>
                <a:gd name="connsiteX11" fmla="*/ 29171 w 858937"/>
                <a:gd name="connsiteY11" fmla="*/ 391041 h 391855"/>
                <a:gd name="connsiteX12" fmla="*/ 16447 w 858937"/>
                <a:gd name="connsiteY12" fmla="*/ 345483 h 391855"/>
                <a:gd name="connsiteX13" fmla="*/ 83414 w 858937"/>
                <a:gd name="connsiteY13" fmla="*/ 320024 h 391855"/>
                <a:gd name="connsiteX14" fmla="*/ 86762 w 858937"/>
                <a:gd name="connsiteY14" fmla="*/ 306625 h 391855"/>
                <a:gd name="connsiteX15" fmla="*/ 160425 w 858937"/>
                <a:gd name="connsiteY15" fmla="*/ 234938 h 391855"/>
                <a:gd name="connsiteX16" fmla="*/ 236097 w 858937"/>
                <a:gd name="connsiteY16" fmla="*/ 149851 h 391855"/>
                <a:gd name="connsiteX17" fmla="*/ 317126 w 858937"/>
                <a:gd name="connsiteY17" fmla="*/ 61415 h 391855"/>
                <a:gd name="connsiteX18" fmla="*/ 365342 w 858937"/>
                <a:gd name="connsiteY18" fmla="*/ 11167 h 391855"/>
                <a:gd name="connsiteX19" fmla="*/ 366681 w 858937"/>
                <a:gd name="connsiteY19" fmla="*/ 7147 h 391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858937" h="391855">
                  <a:moveTo>
                    <a:pt x="357464" y="0"/>
                  </a:moveTo>
                  <a:lnTo>
                    <a:pt x="858937" y="0"/>
                  </a:lnTo>
                  <a:lnTo>
                    <a:pt x="842435" y="24703"/>
                  </a:lnTo>
                  <a:cubicBezTo>
                    <a:pt x="813556" y="58149"/>
                    <a:pt x="774506" y="80006"/>
                    <a:pt x="734326" y="99603"/>
                  </a:cubicBezTo>
                  <a:cubicBezTo>
                    <a:pt x="734326" y="112333"/>
                    <a:pt x="727629" y="125732"/>
                    <a:pt x="712227" y="133772"/>
                  </a:cubicBezTo>
                  <a:cubicBezTo>
                    <a:pt x="608429" y="190050"/>
                    <a:pt x="496596" y="230918"/>
                    <a:pt x="382753" y="260397"/>
                  </a:cubicBezTo>
                  <a:cubicBezTo>
                    <a:pt x="374047" y="262407"/>
                    <a:pt x="366011" y="262407"/>
                    <a:pt x="359315" y="260397"/>
                  </a:cubicBezTo>
                  <a:cubicBezTo>
                    <a:pt x="357975" y="261067"/>
                    <a:pt x="355966" y="261067"/>
                    <a:pt x="354627" y="261067"/>
                  </a:cubicBezTo>
                  <a:cubicBezTo>
                    <a:pt x="342573" y="267096"/>
                    <a:pt x="330519" y="272456"/>
                    <a:pt x="317796" y="277146"/>
                  </a:cubicBezTo>
                  <a:cubicBezTo>
                    <a:pt x="305742" y="281836"/>
                    <a:pt x="292348" y="272456"/>
                    <a:pt x="289000" y="261067"/>
                  </a:cubicBezTo>
                  <a:cubicBezTo>
                    <a:pt x="288330" y="257047"/>
                    <a:pt x="288330" y="253027"/>
                    <a:pt x="289000" y="249677"/>
                  </a:cubicBezTo>
                  <a:cubicBezTo>
                    <a:pt x="203283" y="297915"/>
                    <a:pt x="125602" y="364243"/>
                    <a:pt x="29171" y="391041"/>
                  </a:cubicBezTo>
                  <a:cubicBezTo>
                    <a:pt x="-294" y="398411"/>
                    <a:pt x="-12348" y="353523"/>
                    <a:pt x="16447" y="345483"/>
                  </a:cubicBezTo>
                  <a:cubicBezTo>
                    <a:pt x="39886" y="338784"/>
                    <a:pt x="61984" y="330074"/>
                    <a:pt x="83414" y="320024"/>
                  </a:cubicBezTo>
                  <a:cubicBezTo>
                    <a:pt x="83414" y="316005"/>
                    <a:pt x="84083" y="311315"/>
                    <a:pt x="86762" y="306625"/>
                  </a:cubicBezTo>
                  <a:cubicBezTo>
                    <a:pt x="104173" y="275136"/>
                    <a:pt x="132299" y="256377"/>
                    <a:pt x="160425" y="234938"/>
                  </a:cubicBezTo>
                  <a:cubicBezTo>
                    <a:pt x="191229" y="210819"/>
                    <a:pt x="209310" y="177320"/>
                    <a:pt x="236097" y="149851"/>
                  </a:cubicBezTo>
                  <a:cubicBezTo>
                    <a:pt x="266232" y="119033"/>
                    <a:pt x="296366" y="99603"/>
                    <a:pt x="317126" y="61415"/>
                  </a:cubicBezTo>
                  <a:cubicBezTo>
                    <a:pt x="329850" y="37966"/>
                    <a:pt x="343243" y="19876"/>
                    <a:pt x="365342" y="11167"/>
                  </a:cubicBezTo>
                  <a:cubicBezTo>
                    <a:pt x="366011" y="9827"/>
                    <a:pt x="366011" y="8487"/>
                    <a:pt x="366681" y="7147"/>
                  </a:cubicBezTo>
                  <a:close/>
                </a:path>
              </a:pathLst>
            </a:custGeom>
            <a:solidFill>
              <a:srgbClr val="FF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900A650-06AC-9298-EEB3-00753E7566D6}"/>
                </a:ext>
              </a:extLst>
            </p:cNvPr>
            <p:cNvSpPr/>
            <p:nvPr/>
          </p:nvSpPr>
          <p:spPr>
            <a:xfrm>
              <a:off x="4827790" y="-33353"/>
              <a:ext cx="601388" cy="223842"/>
            </a:xfrm>
            <a:custGeom>
              <a:avLst/>
              <a:gdLst>
                <a:gd name="connsiteX0" fmla="*/ 64805 w 601388"/>
                <a:gd name="connsiteY0" fmla="*/ 184977 h 223842"/>
                <a:gd name="connsiteX1" fmla="*/ 53420 w 601388"/>
                <a:gd name="connsiteY1" fmla="*/ 192347 h 223842"/>
                <a:gd name="connsiteX2" fmla="*/ 65474 w 601388"/>
                <a:gd name="connsiteY2" fmla="*/ 187658 h 223842"/>
                <a:gd name="connsiteX3" fmla="*/ 64805 w 601388"/>
                <a:gd name="connsiteY3" fmla="*/ 184977 h 223842"/>
                <a:gd name="connsiteX4" fmla="*/ 182837 w 601388"/>
                <a:gd name="connsiteY4" fmla="*/ 0 h 223842"/>
                <a:gd name="connsiteX5" fmla="*/ 601388 w 601388"/>
                <a:gd name="connsiteY5" fmla="*/ 0 h 223842"/>
                <a:gd name="connsiteX6" fmla="*/ 541605 w 601388"/>
                <a:gd name="connsiteY6" fmla="*/ 49643 h 223842"/>
                <a:gd name="connsiteX7" fmla="*/ 467272 w 601388"/>
                <a:gd name="connsiteY7" fmla="*/ 101901 h 223842"/>
                <a:gd name="connsiteX8" fmla="*/ 338027 w 601388"/>
                <a:gd name="connsiteY8" fmla="*/ 146789 h 223842"/>
                <a:gd name="connsiteX9" fmla="*/ 323294 w 601388"/>
                <a:gd name="connsiteY9" fmla="*/ 164208 h 223842"/>
                <a:gd name="connsiteX10" fmla="*/ 319277 w 601388"/>
                <a:gd name="connsiteY10" fmla="*/ 164878 h 223842"/>
                <a:gd name="connsiteX11" fmla="*/ 314589 w 601388"/>
                <a:gd name="connsiteY11" fmla="*/ 169568 h 223842"/>
                <a:gd name="connsiteX12" fmla="*/ 254319 w 601388"/>
                <a:gd name="connsiteY12" fmla="*/ 187658 h 223842"/>
                <a:gd name="connsiteX13" fmla="*/ 226193 w 601388"/>
                <a:gd name="connsiteY13" fmla="*/ 206417 h 223842"/>
                <a:gd name="connsiteX14" fmla="*/ 197398 w 601388"/>
                <a:gd name="connsiteY14" fmla="*/ 204407 h 223842"/>
                <a:gd name="connsiteX15" fmla="*/ 196059 w 601388"/>
                <a:gd name="connsiteY15" fmla="*/ 205077 h 223842"/>
                <a:gd name="connsiteX16" fmla="*/ 194050 w 601388"/>
                <a:gd name="connsiteY16" fmla="*/ 206417 h 223842"/>
                <a:gd name="connsiteX17" fmla="*/ 189362 w 601388"/>
                <a:gd name="connsiteY17" fmla="*/ 207087 h 223842"/>
                <a:gd name="connsiteX18" fmla="*/ 186683 w 601388"/>
                <a:gd name="connsiteY18" fmla="*/ 207757 h 223842"/>
                <a:gd name="connsiteX19" fmla="*/ 183335 w 601388"/>
                <a:gd name="connsiteY19" fmla="*/ 195027 h 223842"/>
                <a:gd name="connsiteX20" fmla="*/ 191371 w 601388"/>
                <a:gd name="connsiteY20" fmla="*/ 192347 h 223842"/>
                <a:gd name="connsiteX21" fmla="*/ 192041 w 601388"/>
                <a:gd name="connsiteY21" fmla="*/ 191677 h 223842"/>
                <a:gd name="connsiteX22" fmla="*/ 198737 w 601388"/>
                <a:gd name="connsiteY22" fmla="*/ 177608 h 223842"/>
                <a:gd name="connsiteX23" fmla="*/ 274409 w 601388"/>
                <a:gd name="connsiteY23" fmla="*/ 134730 h 223842"/>
                <a:gd name="connsiteX24" fmla="*/ 284454 w 601388"/>
                <a:gd name="connsiteY24" fmla="*/ 107261 h 223842"/>
                <a:gd name="connsiteX25" fmla="*/ 306553 w 601388"/>
                <a:gd name="connsiteY25" fmla="*/ 93191 h 223842"/>
                <a:gd name="connsiteX26" fmla="*/ 244944 w 601388"/>
                <a:gd name="connsiteY26" fmla="*/ 101901 h 223842"/>
                <a:gd name="connsiteX27" fmla="*/ 235569 w 601388"/>
                <a:gd name="connsiteY27" fmla="*/ 107931 h 223842"/>
                <a:gd name="connsiteX28" fmla="*/ 203425 w 601388"/>
                <a:gd name="connsiteY28" fmla="*/ 115300 h 223842"/>
                <a:gd name="connsiteX29" fmla="*/ 196728 w 601388"/>
                <a:gd name="connsiteY29" fmla="*/ 115300 h 223842"/>
                <a:gd name="connsiteX30" fmla="*/ 176638 w 601388"/>
                <a:gd name="connsiteY30" fmla="*/ 140759 h 223842"/>
                <a:gd name="connsiteX31" fmla="*/ 121726 w 601388"/>
                <a:gd name="connsiteY31" fmla="*/ 176268 h 223842"/>
                <a:gd name="connsiteX32" fmla="*/ 113020 w 601388"/>
                <a:gd name="connsiteY32" fmla="*/ 177608 h 223842"/>
                <a:gd name="connsiteX33" fmla="*/ 110342 w 601388"/>
                <a:gd name="connsiteY33" fmla="*/ 179618 h 223842"/>
                <a:gd name="connsiteX34" fmla="*/ 90921 w 601388"/>
                <a:gd name="connsiteY34" fmla="*/ 195697 h 223842"/>
                <a:gd name="connsiteX35" fmla="*/ 74180 w 601388"/>
                <a:gd name="connsiteY35" fmla="*/ 198377 h 223842"/>
                <a:gd name="connsiteX36" fmla="*/ 13910 w 601388"/>
                <a:gd name="connsiteY36" fmla="*/ 219816 h 223842"/>
                <a:gd name="connsiteX37" fmla="*/ 9892 w 601388"/>
                <a:gd name="connsiteY37" fmla="*/ 222496 h 223842"/>
                <a:gd name="connsiteX38" fmla="*/ 3196 w 601388"/>
                <a:gd name="connsiteY38" fmla="*/ 211107 h 223842"/>
                <a:gd name="connsiteX39" fmla="*/ 7214 w 601388"/>
                <a:gd name="connsiteY39" fmla="*/ 207757 h 223842"/>
                <a:gd name="connsiteX40" fmla="*/ 8553 w 601388"/>
                <a:gd name="connsiteY40" fmla="*/ 207757 h 223842"/>
                <a:gd name="connsiteX41" fmla="*/ 56769 w 601388"/>
                <a:gd name="connsiteY41" fmla="*/ 174258 h 223842"/>
                <a:gd name="connsiteX42" fmla="*/ 64805 w 601388"/>
                <a:gd name="connsiteY42" fmla="*/ 168898 h 223842"/>
                <a:gd name="connsiteX43" fmla="*/ 70832 w 601388"/>
                <a:gd name="connsiteY43" fmla="*/ 161528 h 223842"/>
                <a:gd name="connsiteX44" fmla="*/ 179317 w 601388"/>
                <a:gd name="connsiteY44" fmla="*/ 49643 h 223842"/>
                <a:gd name="connsiteX45" fmla="*/ 188023 w 601388"/>
                <a:gd name="connsiteY45" fmla="*/ 22174 h 223842"/>
                <a:gd name="connsiteX46" fmla="*/ 180824 w 601388"/>
                <a:gd name="connsiteY46" fmla="*/ 5927 h 223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601388" h="223842">
                  <a:moveTo>
                    <a:pt x="64805" y="184977"/>
                  </a:moveTo>
                  <a:cubicBezTo>
                    <a:pt x="60787" y="186988"/>
                    <a:pt x="57438" y="189667"/>
                    <a:pt x="53420" y="192347"/>
                  </a:cubicBezTo>
                  <a:cubicBezTo>
                    <a:pt x="57438" y="191007"/>
                    <a:pt x="61456" y="188997"/>
                    <a:pt x="65474" y="187658"/>
                  </a:cubicBezTo>
                  <a:cubicBezTo>
                    <a:pt x="65474" y="186988"/>
                    <a:pt x="64805" y="185648"/>
                    <a:pt x="64805" y="184977"/>
                  </a:cubicBezTo>
                  <a:close/>
                  <a:moveTo>
                    <a:pt x="182837" y="0"/>
                  </a:moveTo>
                  <a:lnTo>
                    <a:pt x="601388" y="0"/>
                  </a:lnTo>
                  <a:lnTo>
                    <a:pt x="541605" y="49643"/>
                  </a:lnTo>
                  <a:cubicBezTo>
                    <a:pt x="517497" y="68402"/>
                    <a:pt x="493389" y="87162"/>
                    <a:pt x="467272" y="101901"/>
                  </a:cubicBezTo>
                  <a:cubicBezTo>
                    <a:pt x="427092" y="124680"/>
                    <a:pt x="383564" y="139419"/>
                    <a:pt x="338027" y="146789"/>
                  </a:cubicBezTo>
                  <a:cubicBezTo>
                    <a:pt x="338027" y="154829"/>
                    <a:pt x="334009" y="162198"/>
                    <a:pt x="323294" y="164208"/>
                  </a:cubicBezTo>
                  <a:cubicBezTo>
                    <a:pt x="321955" y="164208"/>
                    <a:pt x="320616" y="164878"/>
                    <a:pt x="319277" y="164878"/>
                  </a:cubicBezTo>
                  <a:cubicBezTo>
                    <a:pt x="318607" y="166888"/>
                    <a:pt x="317268" y="168898"/>
                    <a:pt x="314589" y="169568"/>
                  </a:cubicBezTo>
                  <a:lnTo>
                    <a:pt x="254319" y="187658"/>
                  </a:lnTo>
                  <a:cubicBezTo>
                    <a:pt x="244274" y="193017"/>
                    <a:pt x="234899" y="199047"/>
                    <a:pt x="226193" y="206417"/>
                  </a:cubicBezTo>
                  <a:cubicBezTo>
                    <a:pt x="216818" y="214456"/>
                    <a:pt x="204764" y="211776"/>
                    <a:pt x="197398" y="204407"/>
                  </a:cubicBezTo>
                  <a:cubicBezTo>
                    <a:pt x="197398" y="205077"/>
                    <a:pt x="196728" y="205077"/>
                    <a:pt x="196059" y="205077"/>
                  </a:cubicBezTo>
                  <a:cubicBezTo>
                    <a:pt x="195389" y="205747"/>
                    <a:pt x="194719" y="205747"/>
                    <a:pt x="194050" y="206417"/>
                  </a:cubicBezTo>
                  <a:cubicBezTo>
                    <a:pt x="192710" y="207087"/>
                    <a:pt x="190701" y="207757"/>
                    <a:pt x="189362" y="207087"/>
                  </a:cubicBezTo>
                  <a:lnTo>
                    <a:pt x="186683" y="207757"/>
                  </a:lnTo>
                  <a:cubicBezTo>
                    <a:pt x="178647" y="210437"/>
                    <a:pt x="175299" y="197707"/>
                    <a:pt x="183335" y="195027"/>
                  </a:cubicBezTo>
                  <a:cubicBezTo>
                    <a:pt x="186014" y="193687"/>
                    <a:pt x="188692" y="193017"/>
                    <a:pt x="191371" y="192347"/>
                  </a:cubicBezTo>
                  <a:cubicBezTo>
                    <a:pt x="191371" y="192347"/>
                    <a:pt x="192041" y="191677"/>
                    <a:pt x="192041" y="191677"/>
                  </a:cubicBezTo>
                  <a:cubicBezTo>
                    <a:pt x="191371" y="186988"/>
                    <a:pt x="193380" y="181628"/>
                    <a:pt x="198737" y="177608"/>
                  </a:cubicBezTo>
                  <a:cubicBezTo>
                    <a:pt x="221506" y="158849"/>
                    <a:pt x="246953" y="144109"/>
                    <a:pt x="274409" y="134730"/>
                  </a:cubicBezTo>
                  <a:cubicBezTo>
                    <a:pt x="271730" y="124680"/>
                    <a:pt x="275079" y="113290"/>
                    <a:pt x="284454" y="107261"/>
                  </a:cubicBezTo>
                  <a:cubicBezTo>
                    <a:pt x="291820" y="102571"/>
                    <a:pt x="299187" y="97881"/>
                    <a:pt x="306553" y="93191"/>
                  </a:cubicBezTo>
                  <a:cubicBezTo>
                    <a:pt x="286463" y="96541"/>
                    <a:pt x="265703" y="99891"/>
                    <a:pt x="244944" y="101901"/>
                  </a:cubicBezTo>
                  <a:cubicBezTo>
                    <a:pt x="242935" y="104581"/>
                    <a:pt x="239587" y="106591"/>
                    <a:pt x="235569" y="107931"/>
                  </a:cubicBezTo>
                  <a:cubicBezTo>
                    <a:pt x="224854" y="111280"/>
                    <a:pt x="214139" y="113290"/>
                    <a:pt x="203425" y="115300"/>
                  </a:cubicBezTo>
                  <a:cubicBezTo>
                    <a:pt x="200746" y="115300"/>
                    <a:pt x="198737" y="115300"/>
                    <a:pt x="196728" y="115300"/>
                  </a:cubicBezTo>
                  <a:cubicBezTo>
                    <a:pt x="189362" y="124010"/>
                    <a:pt x="183335" y="133390"/>
                    <a:pt x="176638" y="140759"/>
                  </a:cubicBezTo>
                  <a:cubicBezTo>
                    <a:pt x="161236" y="156839"/>
                    <a:pt x="142485" y="168228"/>
                    <a:pt x="121726" y="176268"/>
                  </a:cubicBezTo>
                  <a:cubicBezTo>
                    <a:pt x="118378" y="177608"/>
                    <a:pt x="115699" y="177608"/>
                    <a:pt x="113020" y="177608"/>
                  </a:cubicBezTo>
                  <a:cubicBezTo>
                    <a:pt x="112351" y="178278"/>
                    <a:pt x="111011" y="178948"/>
                    <a:pt x="110342" y="179618"/>
                  </a:cubicBezTo>
                  <a:cubicBezTo>
                    <a:pt x="104315" y="185648"/>
                    <a:pt x="97618" y="191007"/>
                    <a:pt x="90921" y="195697"/>
                  </a:cubicBezTo>
                  <a:cubicBezTo>
                    <a:pt x="84894" y="200387"/>
                    <a:pt x="78868" y="200387"/>
                    <a:pt x="74180" y="198377"/>
                  </a:cubicBezTo>
                  <a:cubicBezTo>
                    <a:pt x="54760" y="207087"/>
                    <a:pt x="34670" y="214456"/>
                    <a:pt x="13910" y="219816"/>
                  </a:cubicBezTo>
                  <a:cubicBezTo>
                    <a:pt x="12571" y="220486"/>
                    <a:pt x="11232" y="221826"/>
                    <a:pt x="9892" y="222496"/>
                  </a:cubicBezTo>
                  <a:cubicBezTo>
                    <a:pt x="2526" y="227856"/>
                    <a:pt x="-4171" y="215796"/>
                    <a:pt x="3196" y="211107"/>
                  </a:cubicBezTo>
                  <a:cubicBezTo>
                    <a:pt x="3865" y="209767"/>
                    <a:pt x="5205" y="208427"/>
                    <a:pt x="7214" y="207757"/>
                  </a:cubicBezTo>
                  <a:cubicBezTo>
                    <a:pt x="7883" y="207757"/>
                    <a:pt x="7883" y="207757"/>
                    <a:pt x="8553" y="207757"/>
                  </a:cubicBezTo>
                  <a:cubicBezTo>
                    <a:pt x="24625" y="196367"/>
                    <a:pt x="40697" y="185648"/>
                    <a:pt x="56769" y="174258"/>
                  </a:cubicBezTo>
                  <a:cubicBezTo>
                    <a:pt x="59447" y="172248"/>
                    <a:pt x="62126" y="170908"/>
                    <a:pt x="64805" y="168898"/>
                  </a:cubicBezTo>
                  <a:cubicBezTo>
                    <a:pt x="66144" y="166218"/>
                    <a:pt x="68153" y="163538"/>
                    <a:pt x="70832" y="161528"/>
                  </a:cubicBezTo>
                  <a:cubicBezTo>
                    <a:pt x="113020" y="130040"/>
                    <a:pt x="142485" y="85822"/>
                    <a:pt x="179317" y="49643"/>
                  </a:cubicBezTo>
                  <a:cubicBezTo>
                    <a:pt x="181996" y="40263"/>
                    <a:pt x="184674" y="31554"/>
                    <a:pt x="188023" y="22174"/>
                  </a:cubicBezTo>
                  <a:cubicBezTo>
                    <a:pt x="184005" y="17819"/>
                    <a:pt x="181327" y="11957"/>
                    <a:pt x="180824" y="5927"/>
                  </a:cubicBezTo>
                  <a:close/>
                </a:path>
              </a:pathLst>
            </a:custGeom>
            <a:solidFill>
              <a:srgbClr val="FF65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45BE2D8F-5AF7-1586-3424-C4B8F8713D62}"/>
                </a:ext>
              </a:extLst>
            </p:cNvPr>
            <p:cNvSpPr/>
            <p:nvPr/>
          </p:nvSpPr>
          <p:spPr>
            <a:xfrm>
              <a:off x="4478073" y="-21006"/>
              <a:ext cx="5150415" cy="3241992"/>
            </a:xfrm>
            <a:custGeom>
              <a:avLst/>
              <a:gdLst>
                <a:gd name="connsiteX0" fmla="*/ 1840234 w 5150415"/>
                <a:gd name="connsiteY0" fmla="*/ 3100412 h 3241992"/>
                <a:gd name="connsiteX1" fmla="*/ 1834207 w 5150415"/>
                <a:gd name="connsiteY1" fmla="*/ 3216318 h 3241992"/>
                <a:gd name="connsiteX2" fmla="*/ 1883762 w 5150415"/>
                <a:gd name="connsiteY2" fmla="*/ 3196889 h 3241992"/>
                <a:gd name="connsiteX3" fmla="*/ 1850279 w 5150415"/>
                <a:gd name="connsiteY3" fmla="*/ 3104432 h 3241992"/>
                <a:gd name="connsiteX4" fmla="*/ 1840234 w 5150415"/>
                <a:gd name="connsiteY4" fmla="*/ 3100412 h 3241992"/>
                <a:gd name="connsiteX5" fmla="*/ 1826171 w 5150415"/>
                <a:gd name="connsiteY5" fmla="*/ 3100412 h 3241992"/>
                <a:gd name="connsiteX6" fmla="*/ 1833537 w 5150415"/>
                <a:gd name="connsiteY6" fmla="*/ 3158700 h 3241992"/>
                <a:gd name="connsiteX7" fmla="*/ 1819474 w 5150415"/>
                <a:gd name="connsiteY7" fmla="*/ 3214978 h 3241992"/>
                <a:gd name="connsiteX8" fmla="*/ 1826171 w 5150415"/>
                <a:gd name="connsiteY8" fmla="*/ 3100412 h 3241992"/>
                <a:gd name="connsiteX9" fmla="*/ 1798714 w 5150415"/>
                <a:gd name="connsiteY9" fmla="*/ 3093713 h 3241992"/>
                <a:gd name="connsiteX10" fmla="*/ 1795366 w 5150415"/>
                <a:gd name="connsiteY10" fmla="*/ 3094383 h 3241992"/>
                <a:gd name="connsiteX11" fmla="*/ 1647371 w 5150415"/>
                <a:gd name="connsiteY11" fmla="*/ 3134581 h 3241992"/>
                <a:gd name="connsiteX12" fmla="*/ 1672818 w 5150415"/>
                <a:gd name="connsiteY12" fmla="*/ 3176119 h 3241992"/>
                <a:gd name="connsiteX13" fmla="*/ 1719694 w 5150415"/>
                <a:gd name="connsiteY13" fmla="*/ 3208278 h 3241992"/>
                <a:gd name="connsiteX14" fmla="*/ 1797375 w 5150415"/>
                <a:gd name="connsiteY14" fmla="*/ 3216988 h 3241992"/>
                <a:gd name="connsiteX15" fmla="*/ 1809429 w 5150415"/>
                <a:gd name="connsiteY15" fmla="*/ 3210288 h 3241992"/>
                <a:gd name="connsiteX16" fmla="*/ 1819474 w 5150415"/>
                <a:gd name="connsiteY16" fmla="*/ 3193539 h 3241992"/>
                <a:gd name="connsiteX17" fmla="*/ 1823492 w 5150415"/>
                <a:gd name="connsiteY17" fmla="*/ 3127211 h 3241992"/>
                <a:gd name="connsiteX18" fmla="*/ 1798714 w 5150415"/>
                <a:gd name="connsiteY18" fmla="*/ 3093713 h 3241992"/>
                <a:gd name="connsiteX19" fmla="*/ 1790679 w 5150415"/>
                <a:gd name="connsiteY19" fmla="*/ 3074953 h 3241992"/>
                <a:gd name="connsiteX20" fmla="*/ 1776616 w 5150415"/>
                <a:gd name="connsiteY20" fmla="*/ 3091703 h 3241992"/>
                <a:gd name="connsiteX21" fmla="*/ 1646701 w 5150415"/>
                <a:gd name="connsiteY21" fmla="*/ 3113142 h 3241992"/>
                <a:gd name="connsiteX22" fmla="*/ 1637326 w 5150415"/>
                <a:gd name="connsiteY22" fmla="*/ 3111132 h 3241992"/>
                <a:gd name="connsiteX23" fmla="*/ 1723712 w 5150415"/>
                <a:gd name="connsiteY23" fmla="*/ 3125871 h 3241992"/>
                <a:gd name="connsiteX24" fmla="*/ 1790679 w 5150415"/>
                <a:gd name="connsiteY24" fmla="*/ 3074953 h 3241992"/>
                <a:gd name="connsiteX25" fmla="*/ 2058544 w 5150415"/>
                <a:gd name="connsiteY25" fmla="*/ 2991877 h 3241992"/>
                <a:gd name="connsiteX26" fmla="*/ 2042472 w 5150415"/>
                <a:gd name="connsiteY26" fmla="*/ 3039445 h 3241992"/>
                <a:gd name="connsiteX27" fmla="*/ 2011667 w 5150415"/>
                <a:gd name="connsiteY27" fmla="*/ 3077634 h 3241992"/>
                <a:gd name="connsiteX28" fmla="*/ 1966800 w 5150415"/>
                <a:gd name="connsiteY28" fmla="*/ 3098403 h 3241992"/>
                <a:gd name="connsiteX29" fmla="*/ 1915236 w 5150415"/>
                <a:gd name="connsiteY29" fmla="*/ 3095722 h 3241992"/>
                <a:gd name="connsiteX30" fmla="*/ 1944701 w 5150415"/>
                <a:gd name="connsiteY30" fmla="*/ 3105772 h 3241992"/>
                <a:gd name="connsiteX31" fmla="*/ 2009658 w 5150415"/>
                <a:gd name="connsiteY31" fmla="*/ 3087013 h 3241992"/>
                <a:gd name="connsiteX32" fmla="*/ 2058544 w 5150415"/>
                <a:gd name="connsiteY32" fmla="*/ 2991877 h 3241992"/>
                <a:gd name="connsiteX33" fmla="*/ 2086000 w 5150415"/>
                <a:gd name="connsiteY33" fmla="*/ 2985177 h 3241992"/>
                <a:gd name="connsiteX34" fmla="*/ 2069928 w 5150415"/>
                <a:gd name="connsiteY34" fmla="*/ 3006616 h 3241992"/>
                <a:gd name="connsiteX35" fmla="*/ 2051177 w 5150415"/>
                <a:gd name="connsiteY35" fmla="*/ 3055524 h 3241992"/>
                <a:gd name="connsiteX36" fmla="*/ 1943362 w 5150415"/>
                <a:gd name="connsiteY36" fmla="*/ 3115152 h 3241992"/>
                <a:gd name="connsiteX37" fmla="*/ 1935995 w 5150415"/>
                <a:gd name="connsiteY37" fmla="*/ 3117832 h 3241992"/>
                <a:gd name="connsiteX38" fmla="*/ 1973497 w 5150415"/>
                <a:gd name="connsiteY38" fmla="*/ 3148650 h 3241992"/>
                <a:gd name="connsiteX39" fmla="*/ 2008989 w 5150415"/>
                <a:gd name="connsiteY39" fmla="*/ 3162050 h 3241992"/>
                <a:gd name="connsiteX40" fmla="*/ 2104751 w 5150415"/>
                <a:gd name="connsiteY40" fmla="*/ 3122521 h 3241992"/>
                <a:gd name="connsiteX41" fmla="*/ 2110777 w 5150415"/>
                <a:gd name="connsiteY41" fmla="*/ 3111132 h 3241992"/>
                <a:gd name="connsiteX42" fmla="*/ 2098724 w 5150415"/>
                <a:gd name="connsiteY42" fmla="*/ 3003937 h 3241992"/>
                <a:gd name="connsiteX43" fmla="*/ 2086000 w 5150415"/>
                <a:gd name="connsiteY43" fmla="*/ 2985177 h 3241992"/>
                <a:gd name="connsiteX44" fmla="*/ 2092027 w 5150415"/>
                <a:gd name="connsiteY44" fmla="*/ 2975127 h 3241992"/>
                <a:gd name="connsiteX45" fmla="*/ 2122162 w 5150415"/>
                <a:gd name="connsiteY45" fmla="*/ 3105772 h 3241992"/>
                <a:gd name="connsiteX46" fmla="*/ 2092027 w 5150415"/>
                <a:gd name="connsiteY46" fmla="*/ 2975127 h 3241992"/>
                <a:gd name="connsiteX47" fmla="*/ 2119400 w 5150415"/>
                <a:gd name="connsiteY47" fmla="*/ 2962733 h 3241992"/>
                <a:gd name="connsiteX48" fmla="*/ 2104081 w 5150415"/>
                <a:gd name="connsiteY48" fmla="*/ 2967088 h 3241992"/>
                <a:gd name="connsiteX49" fmla="*/ 2120822 w 5150415"/>
                <a:gd name="connsiteY49" fmla="*/ 2995897 h 3241992"/>
                <a:gd name="connsiteX50" fmla="*/ 2136894 w 5150415"/>
                <a:gd name="connsiteY50" fmla="*/ 3070934 h 3241992"/>
                <a:gd name="connsiteX51" fmla="*/ 2138234 w 5150415"/>
                <a:gd name="connsiteY51" fmla="*/ 3103762 h 3241992"/>
                <a:gd name="connsiteX52" fmla="*/ 2150288 w 5150415"/>
                <a:gd name="connsiteY52" fmla="*/ 3091703 h 3241992"/>
                <a:gd name="connsiteX53" fmla="*/ 2142921 w 5150415"/>
                <a:gd name="connsiteY53" fmla="*/ 2986517 h 3241992"/>
                <a:gd name="connsiteX54" fmla="*/ 2132207 w 5150415"/>
                <a:gd name="connsiteY54" fmla="*/ 2970438 h 3241992"/>
                <a:gd name="connsiteX55" fmla="*/ 2119400 w 5150415"/>
                <a:gd name="connsiteY55" fmla="*/ 2962733 h 3241992"/>
                <a:gd name="connsiteX56" fmla="*/ 1590449 w 5150415"/>
                <a:gd name="connsiteY56" fmla="*/ 2892051 h 3241992"/>
                <a:gd name="connsiteX57" fmla="*/ 1596476 w 5150415"/>
                <a:gd name="connsiteY57" fmla="*/ 2928229 h 3241992"/>
                <a:gd name="connsiteX58" fmla="*/ 1625272 w 5150415"/>
                <a:gd name="connsiteY58" fmla="*/ 3077634 h 3241992"/>
                <a:gd name="connsiteX59" fmla="*/ 1648040 w 5150415"/>
                <a:gd name="connsiteY59" fmla="*/ 3104432 h 3241992"/>
                <a:gd name="connsiteX60" fmla="*/ 1731079 w 5150415"/>
                <a:gd name="connsiteY60" fmla="*/ 3107782 h 3241992"/>
                <a:gd name="connsiteX61" fmla="*/ 1782643 w 5150415"/>
                <a:gd name="connsiteY61" fmla="*/ 3070934 h 3241992"/>
                <a:gd name="connsiteX62" fmla="*/ 1788000 w 5150415"/>
                <a:gd name="connsiteY62" fmla="*/ 3050164 h 3241992"/>
                <a:gd name="connsiteX63" fmla="*/ 1788000 w 5150415"/>
                <a:gd name="connsiteY63" fmla="*/ 3016666 h 3241992"/>
                <a:gd name="connsiteX64" fmla="*/ 1822822 w 5150415"/>
                <a:gd name="connsiteY64" fmla="*/ 2998576 h 3241992"/>
                <a:gd name="connsiteX65" fmla="*/ 1838225 w 5150415"/>
                <a:gd name="connsiteY65" fmla="*/ 3009966 h 3241992"/>
                <a:gd name="connsiteX66" fmla="*/ 1880413 w 5150415"/>
                <a:gd name="connsiteY66" fmla="*/ 3055524 h 3241992"/>
                <a:gd name="connsiteX67" fmla="*/ 1900503 w 5150415"/>
                <a:gd name="connsiteY67" fmla="*/ 3075623 h 3241992"/>
                <a:gd name="connsiteX68" fmla="*/ 1976175 w 5150415"/>
                <a:gd name="connsiteY68" fmla="*/ 3085003 h 3241992"/>
                <a:gd name="connsiteX69" fmla="*/ 2046490 w 5150415"/>
                <a:gd name="connsiteY69" fmla="*/ 2999916 h 3241992"/>
                <a:gd name="connsiteX70" fmla="*/ 2045151 w 5150415"/>
                <a:gd name="connsiteY70" fmla="*/ 2974458 h 3241992"/>
                <a:gd name="connsiteX71" fmla="*/ 2013676 w 5150415"/>
                <a:gd name="connsiteY71" fmla="*/ 2918850 h 3241992"/>
                <a:gd name="connsiteX72" fmla="*/ 1982202 w 5150415"/>
                <a:gd name="connsiteY72" fmla="*/ 2938949 h 3241992"/>
                <a:gd name="connsiteX73" fmla="*/ 1875726 w 5150415"/>
                <a:gd name="connsiteY73" fmla="*/ 2963738 h 3241992"/>
                <a:gd name="connsiteX74" fmla="*/ 1775276 w 5150415"/>
                <a:gd name="connsiteY74" fmla="*/ 2955028 h 3241992"/>
                <a:gd name="connsiteX75" fmla="*/ 1634647 w 5150415"/>
                <a:gd name="connsiteY75" fmla="*/ 2912150 h 3241992"/>
                <a:gd name="connsiteX76" fmla="*/ 1590449 w 5150415"/>
                <a:gd name="connsiteY76" fmla="*/ 2892051 h 3241992"/>
                <a:gd name="connsiteX77" fmla="*/ 1589780 w 5150415"/>
                <a:gd name="connsiteY77" fmla="*/ 2873962 h 3241992"/>
                <a:gd name="connsiteX78" fmla="*/ 1588440 w 5150415"/>
                <a:gd name="connsiteY78" fmla="*/ 2876642 h 3241992"/>
                <a:gd name="connsiteX79" fmla="*/ 1601164 w 5150415"/>
                <a:gd name="connsiteY79" fmla="*/ 2885351 h 3241992"/>
                <a:gd name="connsiteX80" fmla="*/ 1676166 w 5150415"/>
                <a:gd name="connsiteY80" fmla="*/ 2920860 h 3241992"/>
                <a:gd name="connsiteX81" fmla="*/ 1905861 w 5150415"/>
                <a:gd name="connsiteY81" fmla="*/ 2953018 h 3241992"/>
                <a:gd name="connsiteX82" fmla="*/ 1999613 w 5150415"/>
                <a:gd name="connsiteY82" fmla="*/ 2919520 h 3241992"/>
                <a:gd name="connsiteX83" fmla="*/ 2010328 w 5150415"/>
                <a:gd name="connsiteY83" fmla="*/ 2908800 h 3241992"/>
                <a:gd name="connsiteX84" fmla="*/ 2007649 w 5150415"/>
                <a:gd name="connsiteY84" fmla="*/ 2905450 h 3241992"/>
                <a:gd name="connsiteX85" fmla="*/ 1997604 w 5150415"/>
                <a:gd name="connsiteY85" fmla="*/ 2912150 h 3241992"/>
                <a:gd name="connsiteX86" fmla="*/ 1926620 w 5150415"/>
                <a:gd name="connsiteY86" fmla="*/ 2943639 h 3241992"/>
                <a:gd name="connsiteX87" fmla="*/ 1761213 w 5150415"/>
                <a:gd name="connsiteY87" fmla="*/ 2938949 h 3241992"/>
                <a:gd name="connsiteX88" fmla="*/ 1599155 w 5150415"/>
                <a:gd name="connsiteY88" fmla="*/ 2877311 h 3241992"/>
                <a:gd name="connsiteX89" fmla="*/ 1589780 w 5150415"/>
                <a:gd name="connsiteY89" fmla="*/ 2873962 h 3241992"/>
                <a:gd name="connsiteX90" fmla="*/ 1585092 w 5150415"/>
                <a:gd name="connsiteY90" fmla="*/ 2836443 h 3241992"/>
                <a:gd name="connsiteX91" fmla="*/ 1597146 w 5150415"/>
                <a:gd name="connsiteY91" fmla="*/ 2865252 h 3241992"/>
                <a:gd name="connsiteX92" fmla="*/ 1695586 w 5150415"/>
                <a:gd name="connsiteY92" fmla="*/ 2911480 h 3241992"/>
                <a:gd name="connsiteX93" fmla="*/ 1809429 w 5150415"/>
                <a:gd name="connsiteY93" fmla="*/ 2936939 h 3241992"/>
                <a:gd name="connsiteX94" fmla="*/ 1947380 w 5150415"/>
                <a:gd name="connsiteY94" fmla="*/ 2927559 h 3241992"/>
                <a:gd name="connsiteX95" fmla="*/ 2004301 w 5150415"/>
                <a:gd name="connsiteY95" fmla="*/ 2892721 h 3241992"/>
                <a:gd name="connsiteX96" fmla="*/ 1994926 w 5150415"/>
                <a:gd name="connsiteY96" fmla="*/ 2867932 h 3241992"/>
                <a:gd name="connsiteX97" fmla="*/ 1983541 w 5150415"/>
                <a:gd name="connsiteY97" fmla="*/ 2872622 h 3241992"/>
                <a:gd name="connsiteX98" fmla="*/ 1871038 w 5150415"/>
                <a:gd name="connsiteY98" fmla="*/ 2903441 h 3241992"/>
                <a:gd name="connsiteX99" fmla="*/ 1592458 w 5150415"/>
                <a:gd name="connsiteY99" fmla="*/ 2839123 h 3241992"/>
                <a:gd name="connsiteX100" fmla="*/ 1585092 w 5150415"/>
                <a:gd name="connsiteY100" fmla="*/ 2836443 h 3241992"/>
                <a:gd name="connsiteX101" fmla="*/ 1582413 w 5150415"/>
                <a:gd name="connsiteY101" fmla="*/ 2817014 h 3241992"/>
                <a:gd name="connsiteX102" fmla="*/ 1590449 w 5150415"/>
                <a:gd name="connsiteY102" fmla="*/ 2827063 h 3241992"/>
                <a:gd name="connsiteX103" fmla="*/ 1692908 w 5150415"/>
                <a:gd name="connsiteY103" fmla="*/ 2872622 h 3241992"/>
                <a:gd name="connsiteX104" fmla="*/ 1883092 w 5150415"/>
                <a:gd name="connsiteY104" fmla="*/ 2892051 h 3241992"/>
                <a:gd name="connsiteX105" fmla="*/ 1976845 w 5150415"/>
                <a:gd name="connsiteY105" fmla="*/ 2865922 h 3241992"/>
                <a:gd name="connsiteX106" fmla="*/ 1992917 w 5150415"/>
                <a:gd name="connsiteY106" fmla="*/ 2851853 h 3241992"/>
                <a:gd name="connsiteX107" fmla="*/ 1980863 w 5150415"/>
                <a:gd name="connsiteY107" fmla="*/ 2856542 h 3241992"/>
                <a:gd name="connsiteX108" fmla="*/ 1939344 w 5150415"/>
                <a:gd name="connsiteY108" fmla="*/ 2873292 h 3241992"/>
                <a:gd name="connsiteX109" fmla="*/ 1792018 w 5150415"/>
                <a:gd name="connsiteY109" fmla="*/ 2886691 h 3241992"/>
                <a:gd name="connsiteX110" fmla="*/ 1667461 w 5150415"/>
                <a:gd name="connsiteY110" fmla="*/ 2857212 h 3241992"/>
                <a:gd name="connsiteX111" fmla="*/ 1582413 w 5150415"/>
                <a:gd name="connsiteY111" fmla="*/ 2817014 h 3241992"/>
                <a:gd name="connsiteX112" fmla="*/ 1385617 w 5150415"/>
                <a:gd name="connsiteY112" fmla="*/ 2728410 h 3241992"/>
                <a:gd name="connsiteX113" fmla="*/ 1329281 w 5150415"/>
                <a:gd name="connsiteY113" fmla="*/ 2745997 h 3241992"/>
                <a:gd name="connsiteX114" fmla="*/ 1335308 w 5150415"/>
                <a:gd name="connsiteY114" fmla="*/ 2786195 h 3241992"/>
                <a:gd name="connsiteX115" fmla="*/ 1385533 w 5150415"/>
                <a:gd name="connsiteY115" fmla="*/ 2833763 h 3241992"/>
                <a:gd name="connsiteX116" fmla="*/ 1419685 w 5150415"/>
                <a:gd name="connsiteY116" fmla="*/ 2809644 h 3241992"/>
                <a:gd name="connsiteX117" fmla="*/ 1439106 w 5150415"/>
                <a:gd name="connsiteY117" fmla="*/ 2796245 h 3241992"/>
                <a:gd name="connsiteX118" fmla="*/ 1450490 w 5150415"/>
                <a:gd name="connsiteY118" fmla="*/ 2794235 h 3241992"/>
                <a:gd name="connsiteX119" fmla="*/ 1453838 w 5150415"/>
                <a:gd name="connsiteY119" fmla="*/ 2781505 h 3241992"/>
                <a:gd name="connsiteX120" fmla="*/ 1449820 w 5150415"/>
                <a:gd name="connsiteY120" fmla="*/ 2772796 h 3241992"/>
                <a:gd name="connsiteX121" fmla="*/ 1444463 w 5150415"/>
                <a:gd name="connsiteY121" fmla="*/ 2739967 h 3241992"/>
                <a:gd name="connsiteX122" fmla="*/ 1385617 w 5150415"/>
                <a:gd name="connsiteY122" fmla="*/ 2728410 h 3241992"/>
                <a:gd name="connsiteX123" fmla="*/ 1676836 w 5150415"/>
                <a:gd name="connsiteY123" fmla="*/ 2722548 h 3241992"/>
                <a:gd name="connsiteX124" fmla="*/ 1677506 w 5150415"/>
                <a:gd name="connsiteY124" fmla="*/ 2735277 h 3241992"/>
                <a:gd name="connsiteX125" fmla="*/ 1679515 w 5150415"/>
                <a:gd name="connsiteY125" fmla="*/ 2735277 h 3241992"/>
                <a:gd name="connsiteX126" fmla="*/ 1679515 w 5150415"/>
                <a:gd name="connsiteY126" fmla="*/ 2722548 h 3241992"/>
                <a:gd name="connsiteX127" fmla="*/ 1676836 w 5150415"/>
                <a:gd name="connsiteY127" fmla="*/ 2722548 h 3241992"/>
                <a:gd name="connsiteX128" fmla="*/ 2323730 w 5150415"/>
                <a:gd name="connsiteY128" fmla="*/ 2715178 h 3241992"/>
                <a:gd name="connsiteX129" fmla="*/ 2218593 w 5150415"/>
                <a:gd name="connsiteY129" fmla="*/ 2775475 h 3241992"/>
                <a:gd name="connsiteX130" fmla="*/ 2226629 w 5150415"/>
                <a:gd name="connsiteY130" fmla="*/ 2816344 h 3241992"/>
                <a:gd name="connsiteX131" fmla="*/ 2226629 w 5150415"/>
                <a:gd name="connsiteY131" fmla="*/ 2817684 h 3241992"/>
                <a:gd name="connsiteX132" fmla="*/ 2232656 w 5150415"/>
                <a:gd name="connsiteY132" fmla="*/ 2833093 h 3241992"/>
                <a:gd name="connsiteX133" fmla="*/ 2248058 w 5150415"/>
                <a:gd name="connsiteY133" fmla="*/ 2827733 h 3241992"/>
                <a:gd name="connsiteX134" fmla="*/ 2280872 w 5150415"/>
                <a:gd name="connsiteY134" fmla="*/ 2835103 h 3241992"/>
                <a:gd name="connsiteX135" fmla="*/ 2305649 w 5150415"/>
                <a:gd name="connsiteY135" fmla="*/ 2844483 h 3241992"/>
                <a:gd name="connsiteX136" fmla="*/ 2342481 w 5150415"/>
                <a:gd name="connsiteY136" fmla="*/ 2800265 h 3241992"/>
                <a:gd name="connsiteX137" fmla="*/ 2341811 w 5150415"/>
                <a:gd name="connsiteY137" fmla="*/ 2733937 h 3241992"/>
                <a:gd name="connsiteX138" fmla="*/ 2323730 w 5150415"/>
                <a:gd name="connsiteY138" fmla="*/ 2715178 h 3241992"/>
                <a:gd name="connsiteX139" fmla="*/ 1387040 w 5150415"/>
                <a:gd name="connsiteY139" fmla="*/ 2712666 h 3241992"/>
                <a:gd name="connsiteX140" fmla="*/ 1327942 w 5150415"/>
                <a:gd name="connsiteY140" fmla="*/ 2733267 h 3241992"/>
                <a:gd name="connsiteX141" fmla="*/ 1358746 w 5150415"/>
                <a:gd name="connsiteY141" fmla="*/ 2723218 h 3241992"/>
                <a:gd name="connsiteX142" fmla="*/ 1388881 w 5150415"/>
                <a:gd name="connsiteY142" fmla="*/ 2718528 h 3241992"/>
                <a:gd name="connsiteX143" fmla="*/ 1420355 w 5150415"/>
                <a:gd name="connsiteY143" fmla="*/ 2721208 h 3241992"/>
                <a:gd name="connsiteX144" fmla="*/ 1447142 w 5150415"/>
                <a:gd name="connsiteY144" fmla="*/ 2729248 h 3241992"/>
                <a:gd name="connsiteX145" fmla="*/ 1387040 w 5150415"/>
                <a:gd name="connsiteY145" fmla="*/ 2712666 h 3241992"/>
                <a:gd name="connsiteX146" fmla="*/ 2323061 w 5150415"/>
                <a:gd name="connsiteY146" fmla="*/ 2701778 h 3241992"/>
                <a:gd name="connsiteX147" fmla="*/ 2210557 w 5150415"/>
                <a:gd name="connsiteY147" fmla="*/ 2761406 h 3241992"/>
                <a:gd name="connsiteX148" fmla="*/ 2259443 w 5150415"/>
                <a:gd name="connsiteY148" fmla="*/ 2720538 h 3241992"/>
                <a:gd name="connsiteX149" fmla="*/ 2323061 w 5150415"/>
                <a:gd name="connsiteY149" fmla="*/ 2701778 h 3241992"/>
                <a:gd name="connsiteX150" fmla="*/ 2036445 w 5150415"/>
                <a:gd name="connsiteY150" fmla="*/ 2668950 h 3241992"/>
                <a:gd name="connsiteX151" fmla="*/ 2019034 w 5150415"/>
                <a:gd name="connsiteY151" fmla="*/ 2673640 h 3241992"/>
                <a:gd name="connsiteX152" fmla="*/ 1996935 w 5150415"/>
                <a:gd name="connsiteY152" fmla="*/ 2716518 h 3241992"/>
                <a:gd name="connsiteX153" fmla="*/ 1994926 w 5150415"/>
                <a:gd name="connsiteY153" fmla="*/ 2750686 h 3241992"/>
                <a:gd name="connsiteX154" fmla="*/ 1998944 w 5150415"/>
                <a:gd name="connsiteY154" fmla="*/ 2794235 h 3241992"/>
                <a:gd name="connsiteX155" fmla="*/ 2015016 w 5150415"/>
                <a:gd name="connsiteY155" fmla="*/ 2867932 h 3241992"/>
                <a:gd name="connsiteX156" fmla="*/ 2029748 w 5150415"/>
                <a:gd name="connsiteY156" fmla="*/ 2879321 h 3241992"/>
                <a:gd name="connsiteX157" fmla="*/ 2063231 w 5150415"/>
                <a:gd name="connsiteY157" fmla="*/ 2879321 h 3241992"/>
                <a:gd name="connsiteX158" fmla="*/ 2108099 w 5150415"/>
                <a:gd name="connsiteY158" fmla="*/ 2839123 h 3241992"/>
                <a:gd name="connsiteX159" fmla="*/ 2116135 w 5150415"/>
                <a:gd name="connsiteY159" fmla="*/ 2792225 h 3241992"/>
                <a:gd name="connsiteX160" fmla="*/ 2123501 w 5150415"/>
                <a:gd name="connsiteY160" fmla="*/ 2720538 h 3241992"/>
                <a:gd name="connsiteX161" fmla="*/ 2116135 w 5150415"/>
                <a:gd name="connsiteY161" fmla="*/ 2704459 h 3241992"/>
                <a:gd name="connsiteX162" fmla="*/ 2074616 w 5150415"/>
                <a:gd name="connsiteY162" fmla="*/ 2680339 h 3241992"/>
                <a:gd name="connsiteX163" fmla="*/ 2036445 w 5150415"/>
                <a:gd name="connsiteY163" fmla="*/ 2668950 h 3241992"/>
                <a:gd name="connsiteX164" fmla="*/ 1690229 w 5150415"/>
                <a:gd name="connsiteY164" fmla="*/ 2611332 h 3241992"/>
                <a:gd name="connsiteX165" fmla="*/ 1684202 w 5150415"/>
                <a:gd name="connsiteY165" fmla="*/ 2651530 h 3241992"/>
                <a:gd name="connsiteX166" fmla="*/ 1677506 w 5150415"/>
                <a:gd name="connsiteY166" fmla="*/ 2706468 h 3241992"/>
                <a:gd name="connsiteX167" fmla="*/ 1681524 w 5150415"/>
                <a:gd name="connsiteY167" fmla="*/ 2706468 h 3241992"/>
                <a:gd name="connsiteX168" fmla="*/ 1684202 w 5150415"/>
                <a:gd name="connsiteY168" fmla="*/ 2651530 h 3241992"/>
                <a:gd name="connsiteX169" fmla="*/ 1690229 w 5150415"/>
                <a:gd name="connsiteY169" fmla="*/ 2611332 h 3241992"/>
                <a:gd name="connsiteX170" fmla="*/ 1629290 w 5150415"/>
                <a:gd name="connsiteY170" fmla="*/ 2603963 h 3241992"/>
                <a:gd name="connsiteX171" fmla="*/ 1629290 w 5150415"/>
                <a:gd name="connsiteY171" fmla="*/ 2615352 h 3241992"/>
                <a:gd name="connsiteX172" fmla="*/ 1631299 w 5150415"/>
                <a:gd name="connsiteY172" fmla="*/ 2616022 h 3241992"/>
                <a:gd name="connsiteX173" fmla="*/ 1631299 w 5150415"/>
                <a:gd name="connsiteY173" fmla="*/ 2603963 h 3241992"/>
                <a:gd name="connsiteX174" fmla="*/ 1629290 w 5150415"/>
                <a:gd name="connsiteY174" fmla="*/ 2603963 h 3241992"/>
                <a:gd name="connsiteX175" fmla="*/ 1690229 w 5150415"/>
                <a:gd name="connsiteY175" fmla="*/ 2583193 h 3241992"/>
                <a:gd name="connsiteX176" fmla="*/ 1688890 w 5150415"/>
                <a:gd name="connsiteY176" fmla="*/ 2597933 h 3241992"/>
                <a:gd name="connsiteX177" fmla="*/ 1691568 w 5150415"/>
                <a:gd name="connsiteY177" fmla="*/ 2597933 h 3241992"/>
                <a:gd name="connsiteX178" fmla="*/ 1692908 w 5150415"/>
                <a:gd name="connsiteY178" fmla="*/ 2587883 h 3241992"/>
                <a:gd name="connsiteX179" fmla="*/ 1692238 w 5150415"/>
                <a:gd name="connsiteY179" fmla="*/ 2583193 h 3241992"/>
                <a:gd name="connsiteX180" fmla="*/ 1690229 w 5150415"/>
                <a:gd name="connsiteY180" fmla="*/ 2583193 h 3241992"/>
                <a:gd name="connsiteX181" fmla="*/ 2229308 w 5150415"/>
                <a:gd name="connsiteY181" fmla="*/ 2576493 h 3241992"/>
                <a:gd name="connsiteX182" fmla="*/ 2134216 w 5150415"/>
                <a:gd name="connsiteY182" fmla="*/ 2693069 h 3241992"/>
                <a:gd name="connsiteX183" fmla="*/ 2202521 w 5150415"/>
                <a:gd name="connsiteY183" fmla="*/ 2752026 h 3241992"/>
                <a:gd name="connsiteX184" fmla="*/ 2315025 w 5150415"/>
                <a:gd name="connsiteY184" fmla="*/ 2687709 h 3241992"/>
                <a:gd name="connsiteX185" fmla="*/ 2229308 w 5150415"/>
                <a:gd name="connsiteY185" fmla="*/ 2576493 h 3241992"/>
                <a:gd name="connsiteX186" fmla="*/ 2217254 w 5150415"/>
                <a:gd name="connsiteY186" fmla="*/ 2565104 h 3241992"/>
                <a:gd name="connsiteX187" fmla="*/ 2120822 w 5150415"/>
                <a:gd name="connsiteY187" fmla="*/ 2681009 h 3241992"/>
                <a:gd name="connsiteX188" fmla="*/ 2124840 w 5150415"/>
                <a:gd name="connsiteY188" fmla="*/ 2689049 h 3241992"/>
                <a:gd name="connsiteX189" fmla="*/ 2224620 w 5150415"/>
                <a:gd name="connsiteY189" fmla="*/ 2567784 h 3241992"/>
                <a:gd name="connsiteX190" fmla="*/ 2220602 w 5150415"/>
                <a:gd name="connsiteY190" fmla="*/ 2565104 h 3241992"/>
                <a:gd name="connsiteX191" fmla="*/ 2217254 w 5150415"/>
                <a:gd name="connsiteY191" fmla="*/ 2565104 h 3241992"/>
                <a:gd name="connsiteX192" fmla="*/ 1931308 w 5150415"/>
                <a:gd name="connsiteY192" fmla="*/ 2559744 h 3241992"/>
                <a:gd name="connsiteX193" fmla="*/ 1901843 w 5150415"/>
                <a:gd name="connsiteY193" fmla="*/ 2569794 h 3241992"/>
                <a:gd name="connsiteX194" fmla="*/ 1887110 w 5150415"/>
                <a:gd name="connsiteY194" fmla="*/ 2587213 h 3241992"/>
                <a:gd name="connsiteX195" fmla="*/ 1875726 w 5150415"/>
                <a:gd name="connsiteY195" fmla="*/ 2762746 h 3241992"/>
                <a:gd name="connsiteX196" fmla="*/ 1873047 w 5150415"/>
                <a:gd name="connsiteY196" fmla="*/ 2780165 h 3241992"/>
                <a:gd name="connsiteX197" fmla="*/ 1800054 w 5150415"/>
                <a:gd name="connsiteY197" fmla="*/ 2781505 h 3241992"/>
                <a:gd name="connsiteX198" fmla="*/ 1731748 w 5150415"/>
                <a:gd name="connsiteY198" fmla="*/ 2774806 h 3241992"/>
                <a:gd name="connsiteX199" fmla="*/ 1663443 w 5150415"/>
                <a:gd name="connsiteY199" fmla="*/ 2758056 h 3241992"/>
                <a:gd name="connsiteX200" fmla="*/ 1596476 w 5150415"/>
                <a:gd name="connsiteY200" fmla="*/ 2735947 h 3241992"/>
                <a:gd name="connsiteX201" fmla="*/ 1910548 w 5150415"/>
                <a:gd name="connsiteY201" fmla="*/ 2793565 h 3241992"/>
                <a:gd name="connsiteX202" fmla="*/ 1931308 w 5150415"/>
                <a:gd name="connsiteY202" fmla="*/ 2559744 h 3241992"/>
                <a:gd name="connsiteX203" fmla="*/ 1696256 w 5150415"/>
                <a:gd name="connsiteY203" fmla="*/ 2554384 h 3241992"/>
                <a:gd name="connsiteX204" fmla="*/ 1694247 w 5150415"/>
                <a:gd name="connsiteY204" fmla="*/ 2566444 h 3241992"/>
                <a:gd name="connsiteX205" fmla="*/ 1696926 w 5150415"/>
                <a:gd name="connsiteY205" fmla="*/ 2567114 h 3241992"/>
                <a:gd name="connsiteX206" fmla="*/ 1699604 w 5150415"/>
                <a:gd name="connsiteY206" fmla="*/ 2554384 h 3241992"/>
                <a:gd name="connsiteX207" fmla="*/ 1696256 w 5150415"/>
                <a:gd name="connsiteY207" fmla="*/ 2554384 h 3241992"/>
                <a:gd name="connsiteX208" fmla="*/ 1711658 w 5150415"/>
                <a:gd name="connsiteY208" fmla="*/ 2553715 h 3241992"/>
                <a:gd name="connsiteX209" fmla="*/ 1706971 w 5150415"/>
                <a:gd name="connsiteY209" fmla="*/ 2574484 h 3241992"/>
                <a:gd name="connsiteX210" fmla="*/ 1691568 w 5150415"/>
                <a:gd name="connsiteY210" fmla="*/ 2693739 h 3241992"/>
                <a:gd name="connsiteX211" fmla="*/ 1690229 w 5150415"/>
                <a:gd name="connsiteY211" fmla="*/ 2735277 h 3241992"/>
                <a:gd name="connsiteX212" fmla="*/ 1708310 w 5150415"/>
                <a:gd name="connsiteY212" fmla="*/ 2746667 h 3241992"/>
                <a:gd name="connsiteX213" fmla="*/ 1715676 w 5150415"/>
                <a:gd name="connsiteY213" fmla="*/ 2734607 h 3241992"/>
                <a:gd name="connsiteX214" fmla="*/ 1731079 w 5150415"/>
                <a:gd name="connsiteY214" fmla="*/ 2589893 h 3241992"/>
                <a:gd name="connsiteX215" fmla="*/ 1734427 w 5150415"/>
                <a:gd name="connsiteY215" fmla="*/ 2557064 h 3241992"/>
                <a:gd name="connsiteX216" fmla="*/ 1711658 w 5150415"/>
                <a:gd name="connsiteY216" fmla="*/ 2553715 h 3241992"/>
                <a:gd name="connsiteX217" fmla="*/ 1745811 w 5150415"/>
                <a:gd name="connsiteY217" fmla="*/ 2551035 h 3241992"/>
                <a:gd name="connsiteX218" fmla="*/ 1722373 w 5150415"/>
                <a:gd name="connsiteY218" fmla="*/ 2759396 h 3241992"/>
                <a:gd name="connsiteX219" fmla="*/ 1860324 w 5150415"/>
                <a:gd name="connsiteY219" fmla="*/ 2765426 h 3241992"/>
                <a:gd name="connsiteX220" fmla="*/ 1875726 w 5150415"/>
                <a:gd name="connsiteY220" fmla="*/ 2573144 h 3241992"/>
                <a:gd name="connsiteX221" fmla="*/ 1745811 w 5150415"/>
                <a:gd name="connsiteY221" fmla="*/ 2551035 h 3241992"/>
                <a:gd name="connsiteX222" fmla="*/ 4877155 w 5150415"/>
                <a:gd name="connsiteY222" fmla="*/ 2549025 h 3241992"/>
                <a:gd name="connsiteX223" fmla="*/ 4838315 w 5150415"/>
                <a:gd name="connsiteY223" fmla="*/ 2561754 h 3241992"/>
                <a:gd name="connsiteX224" fmla="*/ 4674247 w 5150415"/>
                <a:gd name="connsiteY224" fmla="*/ 2680339 h 3241992"/>
                <a:gd name="connsiteX225" fmla="*/ 4642103 w 5150415"/>
                <a:gd name="connsiteY225" fmla="*/ 2727908 h 3241992"/>
                <a:gd name="connsiteX226" fmla="*/ 4653487 w 5150415"/>
                <a:gd name="connsiteY226" fmla="*/ 2745997 h 3241992"/>
                <a:gd name="connsiteX227" fmla="*/ 4670899 w 5150415"/>
                <a:gd name="connsiteY227" fmla="*/ 2744657 h 3241992"/>
                <a:gd name="connsiteX228" fmla="*/ 4699025 w 5150415"/>
                <a:gd name="connsiteY228" fmla="*/ 2733267 h 3241992"/>
                <a:gd name="connsiteX229" fmla="*/ 4793447 w 5150415"/>
                <a:gd name="connsiteY229" fmla="*/ 2664930 h 3241992"/>
                <a:gd name="connsiteX230" fmla="*/ 4857065 w 5150415"/>
                <a:gd name="connsiteY230" fmla="*/ 2593243 h 3241992"/>
                <a:gd name="connsiteX231" fmla="*/ 4877155 w 5150415"/>
                <a:gd name="connsiteY231" fmla="*/ 2549025 h 3241992"/>
                <a:gd name="connsiteX232" fmla="*/ 1414998 w 5150415"/>
                <a:gd name="connsiteY232" fmla="*/ 2541655 h 3241992"/>
                <a:gd name="connsiteX233" fmla="*/ 1335308 w 5150415"/>
                <a:gd name="connsiteY233" fmla="*/ 2714508 h 3241992"/>
                <a:gd name="connsiteX234" fmla="*/ 1454508 w 5150415"/>
                <a:gd name="connsiteY234" fmla="*/ 2716518 h 3241992"/>
                <a:gd name="connsiteX235" fmla="*/ 1508081 w 5150415"/>
                <a:gd name="connsiteY235" fmla="*/ 2651530 h 3241992"/>
                <a:gd name="connsiteX236" fmla="*/ 1414998 w 5150415"/>
                <a:gd name="connsiteY236" fmla="*/ 2541655 h 3241992"/>
                <a:gd name="connsiteX237" fmla="*/ 1652058 w 5150415"/>
                <a:gd name="connsiteY237" fmla="*/ 2540985 h 3241992"/>
                <a:gd name="connsiteX238" fmla="*/ 1648040 w 5150415"/>
                <a:gd name="connsiteY238" fmla="*/ 2559074 h 3241992"/>
                <a:gd name="connsiteX239" fmla="*/ 1640674 w 5150415"/>
                <a:gd name="connsiteY239" fmla="*/ 2609992 h 3241992"/>
                <a:gd name="connsiteX240" fmla="*/ 1637326 w 5150415"/>
                <a:gd name="connsiteY240" fmla="*/ 2705799 h 3241992"/>
                <a:gd name="connsiteX241" fmla="*/ 1660764 w 5150415"/>
                <a:gd name="connsiteY241" fmla="*/ 2733937 h 3241992"/>
                <a:gd name="connsiteX242" fmla="*/ 1664782 w 5150415"/>
                <a:gd name="connsiteY242" fmla="*/ 2733937 h 3241992"/>
                <a:gd name="connsiteX243" fmla="*/ 1685541 w 5150415"/>
                <a:gd name="connsiteY243" fmla="*/ 2547015 h 3241992"/>
                <a:gd name="connsiteX244" fmla="*/ 1652058 w 5150415"/>
                <a:gd name="connsiteY244" fmla="*/ 2540985 h 3241992"/>
                <a:gd name="connsiteX245" fmla="*/ 1422364 w 5150415"/>
                <a:gd name="connsiteY245" fmla="*/ 2531606 h 3241992"/>
                <a:gd name="connsiteX246" fmla="*/ 1516786 w 5150415"/>
                <a:gd name="connsiteY246" fmla="*/ 2644161 h 3241992"/>
                <a:gd name="connsiteX247" fmla="*/ 1422364 w 5150415"/>
                <a:gd name="connsiteY247" fmla="*/ 2531606 h 3241992"/>
                <a:gd name="connsiteX248" fmla="*/ 1608530 w 5150415"/>
                <a:gd name="connsiteY248" fmla="*/ 2528256 h 3241992"/>
                <a:gd name="connsiteX249" fmla="*/ 1593798 w 5150415"/>
                <a:gd name="connsiteY249" fmla="*/ 2605303 h 3241992"/>
                <a:gd name="connsiteX250" fmla="*/ 1599155 w 5150415"/>
                <a:gd name="connsiteY250" fmla="*/ 2700438 h 3241992"/>
                <a:gd name="connsiteX251" fmla="*/ 1615227 w 5150415"/>
                <a:gd name="connsiteY251" fmla="*/ 2713838 h 3241992"/>
                <a:gd name="connsiteX252" fmla="*/ 1629960 w 5150415"/>
                <a:gd name="connsiteY252" fmla="*/ 2534955 h 3241992"/>
                <a:gd name="connsiteX253" fmla="*/ 1608530 w 5150415"/>
                <a:gd name="connsiteY253" fmla="*/ 2528256 h 3241992"/>
                <a:gd name="connsiteX254" fmla="*/ 1612548 w 5150415"/>
                <a:gd name="connsiteY254" fmla="*/ 2492077 h 3241992"/>
                <a:gd name="connsiteX255" fmla="*/ 1607191 w 5150415"/>
                <a:gd name="connsiteY255" fmla="*/ 2504807 h 3241992"/>
                <a:gd name="connsiteX256" fmla="*/ 1627951 w 5150415"/>
                <a:gd name="connsiteY256" fmla="*/ 2511506 h 3241992"/>
                <a:gd name="connsiteX257" fmla="*/ 1756526 w 5150415"/>
                <a:gd name="connsiteY257" fmla="*/ 2538975 h 3241992"/>
                <a:gd name="connsiteX258" fmla="*/ 1863672 w 5150415"/>
                <a:gd name="connsiteY258" fmla="*/ 2558404 h 3241992"/>
                <a:gd name="connsiteX259" fmla="*/ 1913227 w 5150415"/>
                <a:gd name="connsiteY259" fmla="*/ 2551705 h 3241992"/>
                <a:gd name="connsiteX260" fmla="*/ 1761883 w 5150415"/>
                <a:gd name="connsiteY260" fmla="*/ 2524906 h 3241992"/>
                <a:gd name="connsiteX261" fmla="*/ 1612548 w 5150415"/>
                <a:gd name="connsiteY261" fmla="*/ 2492077 h 3241992"/>
                <a:gd name="connsiteX262" fmla="*/ 1935326 w 5150415"/>
                <a:gd name="connsiteY262" fmla="*/ 2489397 h 3241992"/>
                <a:gd name="connsiteX263" fmla="*/ 1927290 w 5150415"/>
                <a:gd name="connsiteY263" fmla="*/ 2512176 h 3241992"/>
                <a:gd name="connsiteX264" fmla="*/ 1954746 w 5150415"/>
                <a:gd name="connsiteY264" fmla="*/ 2520216 h 3241992"/>
                <a:gd name="connsiteX265" fmla="*/ 1959434 w 5150415"/>
                <a:gd name="connsiteY265" fmla="*/ 2500117 h 3241992"/>
                <a:gd name="connsiteX266" fmla="*/ 1935326 w 5150415"/>
                <a:gd name="connsiteY266" fmla="*/ 2489397 h 3241992"/>
                <a:gd name="connsiteX267" fmla="*/ 1946710 w 5150415"/>
                <a:gd name="connsiteY267" fmla="*/ 2457908 h 3241992"/>
                <a:gd name="connsiteX268" fmla="*/ 1938004 w 5150415"/>
                <a:gd name="connsiteY268" fmla="*/ 2478677 h 3241992"/>
                <a:gd name="connsiteX269" fmla="*/ 1962782 w 5150415"/>
                <a:gd name="connsiteY269" fmla="*/ 2490737 h 3241992"/>
                <a:gd name="connsiteX270" fmla="*/ 1972157 w 5150415"/>
                <a:gd name="connsiteY270" fmla="*/ 2467958 h 3241992"/>
                <a:gd name="connsiteX271" fmla="*/ 1946710 w 5150415"/>
                <a:gd name="connsiteY271" fmla="*/ 2457908 h 3241992"/>
                <a:gd name="connsiteX272" fmla="*/ 4755276 w 5150415"/>
                <a:gd name="connsiteY272" fmla="*/ 2449198 h 3241992"/>
                <a:gd name="connsiteX273" fmla="*/ 4530270 w 5150415"/>
                <a:gd name="connsiteY273" fmla="*/ 2644831 h 3241992"/>
                <a:gd name="connsiteX274" fmla="*/ 4542324 w 5150415"/>
                <a:gd name="connsiteY274" fmla="*/ 2652201 h 3241992"/>
                <a:gd name="connsiteX275" fmla="*/ 4613308 w 5150415"/>
                <a:gd name="connsiteY275" fmla="*/ 2676989 h 3241992"/>
                <a:gd name="connsiteX276" fmla="*/ 4633397 w 5150415"/>
                <a:gd name="connsiteY276" fmla="*/ 2683689 h 3241992"/>
                <a:gd name="connsiteX277" fmla="*/ 4853717 w 5150415"/>
                <a:gd name="connsiteY277" fmla="*/ 2524906 h 3241992"/>
                <a:gd name="connsiteX278" fmla="*/ 4755276 w 5150415"/>
                <a:gd name="connsiteY278" fmla="*/ 2449198 h 3241992"/>
                <a:gd name="connsiteX279" fmla="*/ 2078634 w 5150415"/>
                <a:gd name="connsiteY279" fmla="*/ 2441159 h 3241992"/>
                <a:gd name="connsiteX280" fmla="*/ 2013676 w 5150415"/>
                <a:gd name="connsiteY280" fmla="*/ 2653540 h 3241992"/>
                <a:gd name="connsiteX281" fmla="*/ 2063231 w 5150415"/>
                <a:gd name="connsiteY281" fmla="*/ 2656220 h 3241992"/>
                <a:gd name="connsiteX282" fmla="*/ 2108099 w 5150415"/>
                <a:gd name="connsiteY282" fmla="*/ 2676989 h 3241992"/>
                <a:gd name="connsiteX283" fmla="*/ 2151627 w 5150415"/>
                <a:gd name="connsiteY283" fmla="*/ 2609322 h 3241992"/>
                <a:gd name="connsiteX284" fmla="*/ 2211227 w 5150415"/>
                <a:gd name="connsiteY284" fmla="*/ 2553044 h 3241992"/>
                <a:gd name="connsiteX285" fmla="*/ 2078634 w 5150415"/>
                <a:gd name="connsiteY285" fmla="*/ 2441159 h 3241992"/>
                <a:gd name="connsiteX286" fmla="*/ 4732508 w 5150415"/>
                <a:gd name="connsiteY286" fmla="*/ 2431779 h 3241992"/>
                <a:gd name="connsiteX287" fmla="*/ 4719115 w 5150415"/>
                <a:gd name="connsiteY287" fmla="*/ 2435799 h 3241992"/>
                <a:gd name="connsiteX288" fmla="*/ 4549020 w 5150415"/>
                <a:gd name="connsiteY288" fmla="*/ 2565774 h 3241992"/>
                <a:gd name="connsiteX289" fmla="*/ 4512858 w 5150415"/>
                <a:gd name="connsiteY289" fmla="*/ 2626072 h 3241992"/>
                <a:gd name="connsiteX290" fmla="*/ 4518885 w 5150415"/>
                <a:gd name="connsiteY290" fmla="*/ 2638131 h 3241992"/>
                <a:gd name="connsiteX291" fmla="*/ 4743892 w 5150415"/>
                <a:gd name="connsiteY291" fmla="*/ 2437139 h 3241992"/>
                <a:gd name="connsiteX292" fmla="*/ 4732508 w 5150415"/>
                <a:gd name="connsiteY292" fmla="*/ 2431779 h 3241992"/>
                <a:gd name="connsiteX293" fmla="*/ 1611879 w 5150415"/>
                <a:gd name="connsiteY293" fmla="*/ 2423740 h 3241992"/>
                <a:gd name="connsiteX294" fmla="*/ 1607191 w 5150415"/>
                <a:gd name="connsiteY294" fmla="*/ 2441159 h 3241992"/>
                <a:gd name="connsiteX295" fmla="*/ 1633977 w 5150415"/>
                <a:gd name="connsiteY295" fmla="*/ 2442499 h 3241992"/>
                <a:gd name="connsiteX296" fmla="*/ 1637995 w 5150415"/>
                <a:gd name="connsiteY296" fmla="*/ 2427089 h 3241992"/>
                <a:gd name="connsiteX297" fmla="*/ 1611879 w 5150415"/>
                <a:gd name="connsiteY297" fmla="*/ 2423740 h 3241992"/>
                <a:gd name="connsiteX298" fmla="*/ 2064069 w 5150415"/>
                <a:gd name="connsiteY298" fmla="*/ 2420223 h 3241992"/>
                <a:gd name="connsiteX299" fmla="*/ 2056535 w 5150415"/>
                <a:gd name="connsiteY299" fmla="*/ 2423070 h 3241992"/>
                <a:gd name="connsiteX300" fmla="*/ 2026400 w 5150415"/>
                <a:gd name="connsiteY300" fmla="*/ 2455898 h 3241992"/>
                <a:gd name="connsiteX301" fmla="*/ 1979523 w 5150415"/>
                <a:gd name="connsiteY301" fmla="*/ 2634111 h 3241992"/>
                <a:gd name="connsiteX302" fmla="*/ 1986220 w 5150415"/>
                <a:gd name="connsiteY302" fmla="*/ 2662250 h 3241992"/>
                <a:gd name="connsiteX303" fmla="*/ 2001622 w 5150415"/>
                <a:gd name="connsiteY303" fmla="*/ 2674980 h 3241992"/>
                <a:gd name="connsiteX304" fmla="*/ 2072607 w 5150415"/>
                <a:gd name="connsiteY304" fmla="*/ 2424410 h 3241992"/>
                <a:gd name="connsiteX305" fmla="*/ 2064069 w 5150415"/>
                <a:gd name="connsiteY305" fmla="*/ 2420223 h 3241992"/>
                <a:gd name="connsiteX306" fmla="*/ 1552279 w 5150415"/>
                <a:gd name="connsiteY306" fmla="*/ 2406990 h 3241992"/>
                <a:gd name="connsiteX307" fmla="*/ 1434418 w 5150415"/>
                <a:gd name="connsiteY307" fmla="*/ 2520886 h 3241992"/>
                <a:gd name="connsiteX308" fmla="*/ 1529510 w 5150415"/>
                <a:gd name="connsiteY308" fmla="*/ 2638801 h 3241992"/>
                <a:gd name="connsiteX309" fmla="*/ 1563663 w 5150415"/>
                <a:gd name="connsiteY309" fmla="*/ 2628752 h 3241992"/>
                <a:gd name="connsiteX310" fmla="*/ 1552279 w 5150415"/>
                <a:gd name="connsiteY310" fmla="*/ 2406990 h 3241992"/>
                <a:gd name="connsiteX311" fmla="*/ 2134216 w 5150415"/>
                <a:gd name="connsiteY311" fmla="*/ 2404311 h 3241992"/>
                <a:gd name="connsiteX312" fmla="*/ 2122162 w 5150415"/>
                <a:gd name="connsiteY312" fmla="*/ 2421060 h 3241992"/>
                <a:gd name="connsiteX313" fmla="*/ 2106090 w 5150415"/>
                <a:gd name="connsiteY313" fmla="*/ 2426420 h 3241992"/>
                <a:gd name="connsiteX314" fmla="*/ 2088679 w 5150415"/>
                <a:gd name="connsiteY314" fmla="*/ 2420390 h 3241992"/>
                <a:gd name="connsiteX315" fmla="*/ 2134216 w 5150415"/>
                <a:gd name="connsiteY315" fmla="*/ 2453888 h 3241992"/>
                <a:gd name="connsiteX316" fmla="*/ 2134216 w 5150415"/>
                <a:gd name="connsiteY316" fmla="*/ 2404311 h 3241992"/>
                <a:gd name="connsiteX317" fmla="*/ 1995596 w 5150415"/>
                <a:gd name="connsiteY317" fmla="*/ 2400291 h 3241992"/>
                <a:gd name="connsiteX318" fmla="*/ 1980863 w 5150415"/>
                <a:gd name="connsiteY318" fmla="*/ 2415700 h 3241992"/>
                <a:gd name="connsiteX319" fmla="*/ 1963452 w 5150415"/>
                <a:gd name="connsiteY319" fmla="*/ 2427089 h 3241992"/>
                <a:gd name="connsiteX320" fmla="*/ 1953407 w 5150415"/>
                <a:gd name="connsiteY320" fmla="*/ 2447859 h 3241992"/>
                <a:gd name="connsiteX321" fmla="*/ 1974836 w 5150415"/>
                <a:gd name="connsiteY321" fmla="*/ 2458578 h 3241992"/>
                <a:gd name="connsiteX322" fmla="*/ 2008989 w 5150415"/>
                <a:gd name="connsiteY322" fmla="*/ 2405650 h 3241992"/>
                <a:gd name="connsiteX323" fmla="*/ 1995596 w 5150415"/>
                <a:gd name="connsiteY323" fmla="*/ 2400291 h 3241992"/>
                <a:gd name="connsiteX324" fmla="*/ 1629824 w 5150415"/>
                <a:gd name="connsiteY324" fmla="*/ 2395120 h 3241992"/>
                <a:gd name="connsiteX325" fmla="*/ 1621505 w 5150415"/>
                <a:gd name="connsiteY325" fmla="*/ 2395601 h 3241992"/>
                <a:gd name="connsiteX326" fmla="*/ 1615227 w 5150415"/>
                <a:gd name="connsiteY326" fmla="*/ 2413020 h 3241992"/>
                <a:gd name="connsiteX327" fmla="*/ 1640674 w 5150415"/>
                <a:gd name="connsiteY327" fmla="*/ 2416370 h 3241992"/>
                <a:gd name="connsiteX328" fmla="*/ 1645362 w 5150415"/>
                <a:gd name="connsiteY328" fmla="*/ 2398281 h 3241992"/>
                <a:gd name="connsiteX329" fmla="*/ 1629824 w 5150415"/>
                <a:gd name="connsiteY329" fmla="*/ 2395120 h 3241992"/>
                <a:gd name="connsiteX330" fmla="*/ 2083991 w 5150415"/>
                <a:gd name="connsiteY330" fmla="*/ 2389571 h 3241992"/>
                <a:gd name="connsiteX331" fmla="*/ 2041132 w 5150415"/>
                <a:gd name="connsiteY331" fmla="*/ 2396941 h 3241992"/>
                <a:gd name="connsiteX332" fmla="*/ 2081982 w 5150415"/>
                <a:gd name="connsiteY332" fmla="*/ 2409670 h 3241992"/>
                <a:gd name="connsiteX333" fmla="*/ 2083991 w 5150415"/>
                <a:gd name="connsiteY333" fmla="*/ 2389571 h 3241992"/>
                <a:gd name="connsiteX334" fmla="*/ 2106759 w 5150415"/>
                <a:gd name="connsiteY334" fmla="*/ 2385551 h 3241992"/>
                <a:gd name="connsiteX335" fmla="*/ 2092027 w 5150415"/>
                <a:gd name="connsiteY335" fmla="*/ 2401631 h 3241992"/>
                <a:gd name="connsiteX336" fmla="*/ 2108099 w 5150415"/>
                <a:gd name="connsiteY336" fmla="*/ 2418380 h 3241992"/>
                <a:gd name="connsiteX337" fmla="*/ 2122162 w 5150415"/>
                <a:gd name="connsiteY337" fmla="*/ 2401631 h 3241992"/>
                <a:gd name="connsiteX338" fmla="*/ 2106759 w 5150415"/>
                <a:gd name="connsiteY338" fmla="*/ 2385551 h 3241992"/>
                <a:gd name="connsiteX339" fmla="*/ 1935326 w 5150415"/>
                <a:gd name="connsiteY339" fmla="*/ 2382871 h 3241992"/>
                <a:gd name="connsiteX340" fmla="*/ 1960103 w 5150415"/>
                <a:gd name="connsiteY340" fmla="*/ 2382871 h 3241992"/>
                <a:gd name="connsiteX341" fmla="*/ 1935326 w 5150415"/>
                <a:gd name="connsiteY341" fmla="*/ 2382871 h 3241992"/>
                <a:gd name="connsiteX342" fmla="*/ 1880413 w 5150415"/>
                <a:gd name="connsiteY342" fmla="*/ 2378181 h 3241992"/>
                <a:gd name="connsiteX343" fmla="*/ 1879744 w 5150415"/>
                <a:gd name="connsiteY343" fmla="*/ 2382871 h 3241992"/>
                <a:gd name="connsiteX344" fmla="*/ 1913227 w 5150415"/>
                <a:gd name="connsiteY344" fmla="*/ 2382871 h 3241992"/>
                <a:gd name="connsiteX345" fmla="*/ 1913227 w 5150415"/>
                <a:gd name="connsiteY345" fmla="*/ 2381531 h 3241992"/>
                <a:gd name="connsiteX346" fmla="*/ 1880413 w 5150415"/>
                <a:gd name="connsiteY346" fmla="*/ 2378181 h 3241992"/>
                <a:gd name="connsiteX347" fmla="*/ 2132207 w 5150415"/>
                <a:gd name="connsiteY347" fmla="*/ 2376172 h 3241992"/>
                <a:gd name="connsiteX348" fmla="*/ 2120153 w 5150415"/>
                <a:gd name="connsiteY348" fmla="*/ 2380191 h 3241992"/>
                <a:gd name="connsiteX349" fmla="*/ 2130867 w 5150415"/>
                <a:gd name="connsiteY349" fmla="*/ 2391581 h 3241992"/>
                <a:gd name="connsiteX350" fmla="*/ 2133546 w 5150415"/>
                <a:gd name="connsiteY350" fmla="*/ 2390911 h 3241992"/>
                <a:gd name="connsiteX351" fmla="*/ 2132207 w 5150415"/>
                <a:gd name="connsiteY351" fmla="*/ 2376172 h 3241992"/>
                <a:gd name="connsiteX352" fmla="*/ 1668800 w 5150415"/>
                <a:gd name="connsiteY352" fmla="*/ 2367462 h 3241992"/>
                <a:gd name="connsiteX353" fmla="*/ 1641344 w 5150415"/>
                <a:gd name="connsiteY353" fmla="*/ 2454559 h 3241992"/>
                <a:gd name="connsiteX354" fmla="*/ 1607191 w 5150415"/>
                <a:gd name="connsiteY354" fmla="*/ 2452548 h 3241992"/>
                <a:gd name="connsiteX355" fmla="*/ 1596476 w 5150415"/>
                <a:gd name="connsiteY355" fmla="*/ 2437139 h 3241992"/>
                <a:gd name="connsiteX356" fmla="*/ 1609200 w 5150415"/>
                <a:gd name="connsiteY356" fmla="*/ 2394261 h 3241992"/>
                <a:gd name="connsiteX357" fmla="*/ 1611879 w 5150415"/>
                <a:gd name="connsiteY357" fmla="*/ 2381531 h 3241992"/>
                <a:gd name="connsiteX358" fmla="*/ 1583753 w 5150415"/>
                <a:gd name="connsiteY358" fmla="*/ 2542325 h 3241992"/>
                <a:gd name="connsiteX359" fmla="*/ 1603173 w 5150415"/>
                <a:gd name="connsiteY359" fmla="*/ 2475328 h 3241992"/>
                <a:gd name="connsiteX360" fmla="*/ 1947380 w 5150415"/>
                <a:gd name="connsiteY360" fmla="*/ 2541655 h 3241992"/>
                <a:gd name="connsiteX361" fmla="*/ 1924611 w 5150415"/>
                <a:gd name="connsiteY361" fmla="*/ 2806294 h 3241992"/>
                <a:gd name="connsiteX362" fmla="*/ 1879074 w 5150415"/>
                <a:gd name="connsiteY362" fmla="*/ 2811654 h 3241992"/>
                <a:gd name="connsiteX363" fmla="*/ 1740454 w 5150415"/>
                <a:gd name="connsiteY363" fmla="*/ 2801605 h 3241992"/>
                <a:gd name="connsiteX364" fmla="*/ 1615227 w 5150415"/>
                <a:gd name="connsiteY364" fmla="*/ 2763416 h 3241992"/>
                <a:gd name="connsiteX365" fmla="*/ 1580404 w 5150415"/>
                <a:gd name="connsiteY365" fmla="*/ 2713838 h 3241992"/>
                <a:gd name="connsiteX366" fmla="*/ 1573038 w 5150415"/>
                <a:gd name="connsiteY366" fmla="*/ 2656220 h 3241992"/>
                <a:gd name="connsiteX367" fmla="*/ 1570359 w 5150415"/>
                <a:gd name="connsiteY367" fmla="*/ 2675650 h 3241992"/>
                <a:gd name="connsiteX368" fmla="*/ 1576387 w 5150415"/>
                <a:gd name="connsiteY368" fmla="*/ 2787535 h 3241992"/>
                <a:gd name="connsiteX369" fmla="*/ 1589780 w 5150415"/>
                <a:gd name="connsiteY369" fmla="*/ 2809644 h 3241992"/>
                <a:gd name="connsiteX370" fmla="*/ 1650719 w 5150415"/>
                <a:gd name="connsiteY370" fmla="*/ 2841133 h 3241992"/>
                <a:gd name="connsiteX371" fmla="*/ 1816795 w 5150415"/>
                <a:gd name="connsiteY371" fmla="*/ 2879321 h 3241992"/>
                <a:gd name="connsiteX372" fmla="*/ 1924611 w 5150415"/>
                <a:gd name="connsiteY372" fmla="*/ 2868602 h 3241992"/>
                <a:gd name="connsiteX373" fmla="*/ 1988229 w 5150415"/>
                <a:gd name="connsiteY373" fmla="*/ 2839793 h 3241992"/>
                <a:gd name="connsiteX374" fmla="*/ 1980193 w 5150415"/>
                <a:gd name="connsiteY374" fmla="*/ 2791555 h 3241992"/>
                <a:gd name="connsiteX375" fmla="*/ 1984211 w 5150415"/>
                <a:gd name="connsiteY375" fmla="*/ 2695749 h 3241992"/>
                <a:gd name="connsiteX376" fmla="*/ 1980863 w 5150415"/>
                <a:gd name="connsiteY376" fmla="*/ 2677660 h 3241992"/>
                <a:gd name="connsiteX377" fmla="*/ 1968139 w 5150415"/>
                <a:gd name="connsiteY377" fmla="*/ 2645501 h 3241992"/>
                <a:gd name="connsiteX378" fmla="*/ 1974836 w 5150415"/>
                <a:gd name="connsiteY378" fmla="*/ 2547015 h 3241992"/>
                <a:gd name="connsiteX379" fmla="*/ 2032427 w 5150415"/>
                <a:gd name="connsiteY379" fmla="*/ 2428429 h 3241992"/>
                <a:gd name="connsiteX380" fmla="*/ 2037114 w 5150415"/>
                <a:gd name="connsiteY380" fmla="*/ 2419720 h 3241992"/>
                <a:gd name="connsiteX381" fmla="*/ 2019034 w 5150415"/>
                <a:gd name="connsiteY381" fmla="*/ 2411010 h 3241992"/>
                <a:gd name="connsiteX382" fmla="*/ 1982202 w 5150415"/>
                <a:gd name="connsiteY382" fmla="*/ 2467288 h 3241992"/>
                <a:gd name="connsiteX383" fmla="*/ 1960103 w 5150415"/>
                <a:gd name="connsiteY383" fmla="*/ 2532945 h 3241992"/>
                <a:gd name="connsiteX384" fmla="*/ 1923272 w 5150415"/>
                <a:gd name="connsiteY384" fmla="*/ 2522226 h 3241992"/>
                <a:gd name="connsiteX385" fmla="*/ 1917915 w 5150415"/>
                <a:gd name="connsiteY385" fmla="*/ 2510836 h 3241992"/>
                <a:gd name="connsiteX386" fmla="*/ 1925281 w 5150415"/>
                <a:gd name="connsiteY386" fmla="*/ 2488057 h 3241992"/>
                <a:gd name="connsiteX387" fmla="*/ 1944031 w 5150415"/>
                <a:gd name="connsiteY387" fmla="*/ 2435799 h 3241992"/>
                <a:gd name="connsiteX388" fmla="*/ 1818135 w 5150415"/>
                <a:gd name="connsiteY388" fmla="*/ 2432449 h 3241992"/>
                <a:gd name="connsiteX389" fmla="*/ 1668800 w 5150415"/>
                <a:gd name="connsiteY389" fmla="*/ 2367462 h 3241992"/>
                <a:gd name="connsiteX390" fmla="*/ 1796706 w 5150415"/>
                <a:gd name="connsiteY390" fmla="*/ 2362102 h 3241992"/>
                <a:gd name="connsiteX391" fmla="*/ 1796036 w 5150415"/>
                <a:gd name="connsiteY391" fmla="*/ 2364782 h 3241992"/>
                <a:gd name="connsiteX392" fmla="*/ 1804742 w 5150415"/>
                <a:gd name="connsiteY392" fmla="*/ 2366792 h 3241992"/>
                <a:gd name="connsiteX393" fmla="*/ 1805411 w 5150415"/>
                <a:gd name="connsiteY393" fmla="*/ 2363442 h 3241992"/>
                <a:gd name="connsiteX394" fmla="*/ 1796706 w 5150415"/>
                <a:gd name="connsiteY394" fmla="*/ 2362102 h 3241992"/>
                <a:gd name="connsiteX395" fmla="*/ 1613888 w 5150415"/>
                <a:gd name="connsiteY395" fmla="*/ 2348703 h 3241992"/>
                <a:gd name="connsiteX396" fmla="*/ 1599155 w 5150415"/>
                <a:gd name="connsiteY396" fmla="*/ 2357412 h 3241992"/>
                <a:gd name="connsiteX397" fmla="*/ 1561654 w 5150415"/>
                <a:gd name="connsiteY397" fmla="*/ 2427089 h 3241992"/>
                <a:gd name="connsiteX398" fmla="*/ 1556966 w 5150415"/>
                <a:gd name="connsiteY398" fmla="*/ 2547685 h 3241992"/>
                <a:gd name="connsiteX399" fmla="*/ 1561654 w 5150415"/>
                <a:gd name="connsiteY399" fmla="*/ 2581183 h 3241992"/>
                <a:gd name="connsiteX400" fmla="*/ 1570359 w 5150415"/>
                <a:gd name="connsiteY400" fmla="*/ 2528256 h 3241992"/>
                <a:gd name="connsiteX401" fmla="*/ 1589780 w 5150415"/>
                <a:gd name="connsiteY401" fmla="*/ 2396271 h 3241992"/>
                <a:gd name="connsiteX402" fmla="*/ 1613888 w 5150415"/>
                <a:gd name="connsiteY402" fmla="*/ 2348703 h 3241992"/>
                <a:gd name="connsiteX403" fmla="*/ 1678175 w 5150415"/>
                <a:gd name="connsiteY403" fmla="*/ 2342673 h 3241992"/>
                <a:gd name="connsiteX404" fmla="*/ 1696256 w 5150415"/>
                <a:gd name="connsiteY404" fmla="*/ 2367462 h 3241992"/>
                <a:gd name="connsiteX405" fmla="*/ 1753847 w 5150415"/>
                <a:gd name="connsiteY405" fmla="*/ 2398950 h 3241992"/>
                <a:gd name="connsiteX406" fmla="*/ 1854297 w 5150415"/>
                <a:gd name="connsiteY406" fmla="*/ 2419050 h 3241992"/>
                <a:gd name="connsiteX407" fmla="*/ 1924611 w 5150415"/>
                <a:gd name="connsiteY407" fmla="*/ 2419050 h 3241992"/>
                <a:gd name="connsiteX408" fmla="*/ 1960103 w 5150415"/>
                <a:gd name="connsiteY408" fmla="*/ 2404980 h 3241992"/>
                <a:gd name="connsiteX409" fmla="*/ 1946040 w 5150415"/>
                <a:gd name="connsiteY409" fmla="*/ 2404311 h 3241992"/>
                <a:gd name="connsiteX410" fmla="*/ 1869699 w 5150415"/>
                <a:gd name="connsiteY410" fmla="*/ 2398950 h 3241992"/>
                <a:gd name="connsiteX411" fmla="*/ 1686211 w 5150415"/>
                <a:gd name="connsiteY411" fmla="*/ 2344013 h 3241992"/>
                <a:gd name="connsiteX412" fmla="*/ 1678175 w 5150415"/>
                <a:gd name="connsiteY412" fmla="*/ 2342673 h 3241992"/>
                <a:gd name="connsiteX413" fmla="*/ 1655407 w 5150415"/>
                <a:gd name="connsiteY413" fmla="*/ 2340663 h 3241992"/>
                <a:gd name="connsiteX414" fmla="*/ 1625272 w 5150415"/>
                <a:gd name="connsiteY414" fmla="*/ 2386221 h 3241992"/>
                <a:gd name="connsiteX415" fmla="*/ 1650049 w 5150415"/>
                <a:gd name="connsiteY415" fmla="*/ 2387561 h 3241992"/>
                <a:gd name="connsiteX416" fmla="*/ 1658755 w 5150415"/>
                <a:gd name="connsiteY416" fmla="*/ 2368802 h 3241992"/>
                <a:gd name="connsiteX417" fmla="*/ 1655407 w 5150415"/>
                <a:gd name="connsiteY417" fmla="*/ 2340663 h 3241992"/>
                <a:gd name="connsiteX418" fmla="*/ 4622599 w 5150415"/>
                <a:gd name="connsiteY418" fmla="*/ 2311352 h 3241992"/>
                <a:gd name="connsiteX419" fmla="*/ 4613308 w 5150415"/>
                <a:gd name="connsiteY419" fmla="*/ 2312524 h 3241992"/>
                <a:gd name="connsiteX420" fmla="*/ 4585852 w 5150415"/>
                <a:gd name="connsiteY420" fmla="*/ 2321234 h 3241992"/>
                <a:gd name="connsiteX421" fmla="*/ 4405712 w 5150415"/>
                <a:gd name="connsiteY421" fmla="*/ 2451879 h 3241992"/>
                <a:gd name="connsiteX422" fmla="*/ 4365532 w 5150415"/>
                <a:gd name="connsiteY422" fmla="*/ 2501457 h 3241992"/>
                <a:gd name="connsiteX423" fmla="*/ 4495447 w 5150415"/>
                <a:gd name="connsiteY423" fmla="*/ 2626741 h 3241992"/>
                <a:gd name="connsiteX424" fmla="*/ 4723132 w 5150415"/>
                <a:gd name="connsiteY424" fmla="*/ 2418380 h 3241992"/>
                <a:gd name="connsiteX425" fmla="*/ 4699025 w 5150415"/>
                <a:gd name="connsiteY425" fmla="*/ 2396941 h 3241992"/>
                <a:gd name="connsiteX426" fmla="*/ 4629380 w 5150415"/>
                <a:gd name="connsiteY426" fmla="*/ 2317214 h 3241992"/>
                <a:gd name="connsiteX427" fmla="*/ 4622599 w 5150415"/>
                <a:gd name="connsiteY427" fmla="*/ 2311352 h 3241992"/>
                <a:gd name="connsiteX428" fmla="*/ 4607867 w 5150415"/>
                <a:gd name="connsiteY428" fmla="*/ 2287065 h 3241992"/>
                <a:gd name="connsiteX429" fmla="*/ 4598575 w 5150415"/>
                <a:gd name="connsiteY429" fmla="*/ 2288405 h 3241992"/>
                <a:gd name="connsiteX430" fmla="*/ 4354818 w 5150415"/>
                <a:gd name="connsiteY430" fmla="*/ 2473318 h 3241992"/>
                <a:gd name="connsiteX431" fmla="*/ 4357497 w 5150415"/>
                <a:gd name="connsiteY431" fmla="*/ 2486717 h 3241992"/>
                <a:gd name="connsiteX432" fmla="*/ 4431160 w 5150415"/>
                <a:gd name="connsiteY432" fmla="*/ 2405650 h 3241992"/>
                <a:gd name="connsiteX433" fmla="*/ 4516206 w 5150415"/>
                <a:gd name="connsiteY433" fmla="*/ 2339993 h 3241992"/>
                <a:gd name="connsiteX434" fmla="*/ 4614647 w 5150415"/>
                <a:gd name="connsiteY434" fmla="*/ 2295775 h 3241992"/>
                <a:gd name="connsiteX435" fmla="*/ 4607867 w 5150415"/>
                <a:gd name="connsiteY435" fmla="*/ 2287065 h 3241992"/>
                <a:gd name="connsiteX436" fmla="*/ 2216584 w 5150415"/>
                <a:gd name="connsiteY436" fmla="*/ 2262276 h 3241992"/>
                <a:gd name="connsiteX437" fmla="*/ 2110777 w 5150415"/>
                <a:gd name="connsiteY437" fmla="*/ 2336643 h 3241992"/>
                <a:gd name="connsiteX438" fmla="*/ 2243371 w 5150415"/>
                <a:gd name="connsiteY438" fmla="*/ 2267636 h 3241992"/>
                <a:gd name="connsiteX439" fmla="*/ 2229308 w 5150415"/>
                <a:gd name="connsiteY439" fmla="*/ 2266296 h 3241992"/>
                <a:gd name="connsiteX440" fmla="*/ 2216584 w 5150415"/>
                <a:gd name="connsiteY440" fmla="*/ 2262276 h 3241992"/>
                <a:gd name="connsiteX441" fmla="*/ 2232656 w 5150415"/>
                <a:gd name="connsiteY441" fmla="*/ 2202648 h 3241992"/>
                <a:gd name="connsiteX442" fmla="*/ 2218593 w 5150415"/>
                <a:gd name="connsiteY442" fmla="*/ 2228778 h 3241992"/>
                <a:gd name="connsiteX443" fmla="*/ 2232656 w 5150415"/>
                <a:gd name="connsiteY443" fmla="*/ 2202648 h 3241992"/>
                <a:gd name="connsiteX444" fmla="*/ 2250067 w 5150415"/>
                <a:gd name="connsiteY444" fmla="*/ 2193939 h 3241992"/>
                <a:gd name="connsiteX445" fmla="*/ 2251407 w 5150415"/>
                <a:gd name="connsiteY445" fmla="*/ 2201308 h 3241992"/>
                <a:gd name="connsiteX446" fmla="*/ 2237344 w 5150415"/>
                <a:gd name="connsiteY446" fmla="*/ 2229447 h 3241992"/>
                <a:gd name="connsiteX447" fmla="*/ 2220602 w 5150415"/>
                <a:gd name="connsiteY447" fmla="*/ 2232797 h 3241992"/>
                <a:gd name="connsiteX448" fmla="*/ 2209888 w 5150415"/>
                <a:gd name="connsiteY448" fmla="*/ 2237487 h 3241992"/>
                <a:gd name="connsiteX449" fmla="*/ 2265470 w 5150415"/>
                <a:gd name="connsiteY449" fmla="*/ 2244857 h 3241992"/>
                <a:gd name="connsiteX450" fmla="*/ 2284220 w 5150415"/>
                <a:gd name="connsiteY450" fmla="*/ 2206669 h 3241992"/>
                <a:gd name="connsiteX451" fmla="*/ 2270827 w 5150415"/>
                <a:gd name="connsiteY451" fmla="*/ 2218058 h 3241992"/>
                <a:gd name="connsiteX452" fmla="*/ 2250067 w 5150415"/>
                <a:gd name="connsiteY452" fmla="*/ 2193939 h 3241992"/>
                <a:gd name="connsiteX453" fmla="*/ 2263461 w 5150415"/>
                <a:gd name="connsiteY453" fmla="*/ 2176101 h 3241992"/>
                <a:gd name="connsiteX454" fmla="*/ 2256094 w 5150415"/>
                <a:gd name="connsiteY454" fmla="*/ 2179199 h 3241992"/>
                <a:gd name="connsiteX455" fmla="*/ 2268818 w 5150415"/>
                <a:gd name="connsiteY455" fmla="*/ 2180539 h 3241992"/>
                <a:gd name="connsiteX456" fmla="*/ 2276184 w 5150415"/>
                <a:gd name="connsiteY456" fmla="*/ 2189919 h 3241992"/>
                <a:gd name="connsiteX457" fmla="*/ 2278193 w 5150415"/>
                <a:gd name="connsiteY457" fmla="*/ 2187239 h 3241992"/>
                <a:gd name="connsiteX458" fmla="*/ 2268818 w 5150415"/>
                <a:gd name="connsiteY458" fmla="*/ 2180539 h 3241992"/>
                <a:gd name="connsiteX459" fmla="*/ 2263461 w 5150415"/>
                <a:gd name="connsiteY459" fmla="*/ 2176101 h 3241992"/>
                <a:gd name="connsiteX460" fmla="*/ 1445133 w 5150415"/>
                <a:gd name="connsiteY460" fmla="*/ 2029126 h 3241992"/>
                <a:gd name="connsiteX461" fmla="*/ 1569690 w 5150415"/>
                <a:gd name="connsiteY461" fmla="*/ 2215378 h 3241992"/>
                <a:gd name="connsiteX462" fmla="*/ 1501384 w 5150415"/>
                <a:gd name="connsiteY462" fmla="*/ 2045875 h 3241992"/>
                <a:gd name="connsiteX463" fmla="*/ 1445133 w 5150415"/>
                <a:gd name="connsiteY463" fmla="*/ 2029126 h 3241992"/>
                <a:gd name="connsiteX464" fmla="*/ 1493348 w 5150415"/>
                <a:gd name="connsiteY464" fmla="*/ 1990937 h 3241992"/>
                <a:gd name="connsiteX465" fmla="*/ 1495357 w 5150415"/>
                <a:gd name="connsiteY465" fmla="*/ 2005006 h 3241992"/>
                <a:gd name="connsiteX466" fmla="*/ 1493348 w 5150415"/>
                <a:gd name="connsiteY466" fmla="*/ 1990937 h 3241992"/>
                <a:gd name="connsiteX467" fmla="*/ 1463800 w 5150415"/>
                <a:gd name="connsiteY467" fmla="*/ 1947473 h 3241992"/>
                <a:gd name="connsiteX468" fmla="*/ 1447811 w 5150415"/>
                <a:gd name="connsiteY468" fmla="*/ 1962798 h 3241992"/>
                <a:gd name="connsiteX469" fmla="*/ 1471249 w 5150415"/>
                <a:gd name="connsiteY469" fmla="*/ 2025776 h 3241992"/>
                <a:gd name="connsiteX470" fmla="*/ 1498036 w 5150415"/>
                <a:gd name="connsiteY470" fmla="*/ 2027786 h 3241992"/>
                <a:gd name="connsiteX471" fmla="*/ 1487991 w 5150415"/>
                <a:gd name="connsiteY471" fmla="*/ 2012376 h 3241992"/>
                <a:gd name="connsiteX472" fmla="*/ 1485982 w 5150415"/>
                <a:gd name="connsiteY472" fmla="*/ 1974858 h 3241992"/>
                <a:gd name="connsiteX473" fmla="*/ 1492009 w 5150415"/>
                <a:gd name="connsiteY473" fmla="*/ 1966818 h 3241992"/>
                <a:gd name="connsiteX474" fmla="*/ 1470580 w 5150415"/>
                <a:gd name="connsiteY474" fmla="*/ 1962798 h 3241992"/>
                <a:gd name="connsiteX475" fmla="*/ 1458526 w 5150415"/>
                <a:gd name="connsiteY475" fmla="*/ 1976868 h 3241992"/>
                <a:gd name="connsiteX476" fmla="*/ 1485312 w 5150415"/>
                <a:gd name="connsiteY476" fmla="*/ 1948729 h 3241992"/>
                <a:gd name="connsiteX477" fmla="*/ 1463800 w 5150415"/>
                <a:gd name="connsiteY477" fmla="*/ 1947473 h 3241992"/>
                <a:gd name="connsiteX478" fmla="*/ 3156708 w 5150415"/>
                <a:gd name="connsiteY478" fmla="*/ 1861883 h 3241992"/>
                <a:gd name="connsiteX479" fmla="*/ 3154112 w 5150415"/>
                <a:gd name="connsiteY479" fmla="*/ 1871012 h 3241992"/>
                <a:gd name="connsiteX480" fmla="*/ 3178220 w 5150415"/>
                <a:gd name="connsiteY480" fmla="*/ 2023766 h 3241992"/>
                <a:gd name="connsiteX481" fmla="*/ 3198310 w 5150415"/>
                <a:gd name="connsiteY481" fmla="*/ 2060614 h 3241992"/>
                <a:gd name="connsiteX482" fmla="*/ 3217730 w 5150415"/>
                <a:gd name="connsiteY482" fmla="*/ 2065974 h 3241992"/>
                <a:gd name="connsiteX483" fmla="*/ 3166836 w 5150415"/>
                <a:gd name="connsiteY483" fmla="*/ 1862302 h 3241992"/>
                <a:gd name="connsiteX484" fmla="*/ 3156708 w 5150415"/>
                <a:gd name="connsiteY484" fmla="*/ 1861883 h 3241992"/>
                <a:gd name="connsiteX485" fmla="*/ 3289384 w 5150415"/>
                <a:gd name="connsiteY485" fmla="*/ 1839523 h 3241992"/>
                <a:gd name="connsiteX486" fmla="*/ 3181568 w 5150415"/>
                <a:gd name="connsiteY486" fmla="*/ 1859622 h 3241992"/>
                <a:gd name="connsiteX487" fmla="*/ 3176211 w 5150415"/>
                <a:gd name="connsiteY487" fmla="*/ 1897141 h 3241992"/>
                <a:gd name="connsiteX488" fmla="*/ 3177551 w 5150415"/>
                <a:gd name="connsiteY488" fmla="*/ 1921260 h 3241992"/>
                <a:gd name="connsiteX489" fmla="*/ 3227775 w 5150415"/>
                <a:gd name="connsiteY489" fmla="*/ 2057264 h 3241992"/>
                <a:gd name="connsiteX490" fmla="*/ 3252553 w 5150415"/>
                <a:gd name="connsiteY490" fmla="*/ 2068654 h 3241992"/>
                <a:gd name="connsiteX491" fmla="*/ 3377110 w 5150415"/>
                <a:gd name="connsiteY491" fmla="*/ 2048555 h 3241992"/>
                <a:gd name="connsiteX492" fmla="*/ 3399878 w 5150415"/>
                <a:gd name="connsiteY492" fmla="*/ 2043195 h 3241992"/>
                <a:gd name="connsiteX493" fmla="*/ 3289384 w 5150415"/>
                <a:gd name="connsiteY493" fmla="*/ 1839523 h 3241992"/>
                <a:gd name="connsiteX494" fmla="*/ 3308804 w 5150415"/>
                <a:gd name="connsiteY494" fmla="*/ 1831484 h 3241992"/>
                <a:gd name="connsiteX495" fmla="*/ 3304117 w 5150415"/>
                <a:gd name="connsiteY495" fmla="*/ 1840863 h 3241992"/>
                <a:gd name="connsiteX496" fmla="*/ 3306795 w 5150415"/>
                <a:gd name="connsiteY496" fmla="*/ 1861633 h 3241992"/>
                <a:gd name="connsiteX497" fmla="*/ 3409923 w 5150415"/>
                <a:gd name="connsiteY497" fmla="*/ 2033145 h 3241992"/>
                <a:gd name="connsiteX498" fmla="*/ 3428004 w 5150415"/>
                <a:gd name="connsiteY498" fmla="*/ 2034485 h 3241992"/>
                <a:gd name="connsiteX499" fmla="*/ 3313492 w 5150415"/>
                <a:gd name="connsiteY499" fmla="*/ 1832154 h 3241992"/>
                <a:gd name="connsiteX500" fmla="*/ 3308804 w 5150415"/>
                <a:gd name="connsiteY500" fmla="*/ 1831484 h 3241992"/>
                <a:gd name="connsiteX501" fmla="*/ 1658755 w 5150415"/>
                <a:gd name="connsiteY501" fmla="*/ 1803345 h 3241992"/>
                <a:gd name="connsiteX502" fmla="*/ 1634647 w 5150415"/>
                <a:gd name="connsiteY502" fmla="*/ 1808704 h 3241992"/>
                <a:gd name="connsiteX503" fmla="*/ 1564333 w 5150415"/>
                <a:gd name="connsiteY503" fmla="*/ 1887091 h 3241992"/>
                <a:gd name="connsiteX504" fmla="*/ 1527501 w 5150415"/>
                <a:gd name="connsiteY504" fmla="*/ 1997637 h 3241992"/>
                <a:gd name="connsiteX505" fmla="*/ 1522144 w 5150415"/>
                <a:gd name="connsiteY505" fmla="*/ 2028456 h 3241992"/>
                <a:gd name="connsiteX506" fmla="*/ 1513438 w 5150415"/>
                <a:gd name="connsiteY506" fmla="*/ 2021086 h 3241992"/>
                <a:gd name="connsiteX507" fmla="*/ 1542234 w 5150415"/>
                <a:gd name="connsiteY507" fmla="*/ 2142351 h 3241992"/>
                <a:gd name="connsiteX508" fmla="*/ 1717016 w 5150415"/>
                <a:gd name="connsiteY508" fmla="*/ 2314534 h 3241992"/>
                <a:gd name="connsiteX509" fmla="*/ 1896485 w 5150415"/>
                <a:gd name="connsiteY509" fmla="*/ 2364782 h 3241992"/>
                <a:gd name="connsiteX510" fmla="*/ 1998944 w 5150415"/>
                <a:gd name="connsiteY510" fmla="*/ 2362772 h 3241992"/>
                <a:gd name="connsiteX511" fmla="*/ 2123501 w 5150415"/>
                <a:gd name="connsiteY511" fmla="*/ 2311184 h 3241992"/>
                <a:gd name="connsiteX512" fmla="*/ 2195155 w 5150415"/>
                <a:gd name="connsiteY512" fmla="*/ 2234137 h 3241992"/>
                <a:gd name="connsiteX513" fmla="*/ 2187119 w 5150415"/>
                <a:gd name="connsiteY513" fmla="*/ 2228778 h 3241992"/>
                <a:gd name="connsiteX514" fmla="*/ 2208548 w 5150415"/>
                <a:gd name="connsiteY514" fmla="*/ 2137661 h 3241992"/>
                <a:gd name="connsiteX515" fmla="*/ 2197164 w 5150415"/>
                <a:gd name="connsiteY515" fmla="*/ 2039845 h 3241992"/>
                <a:gd name="connsiteX516" fmla="*/ 2168369 w 5150415"/>
                <a:gd name="connsiteY516" fmla="*/ 1980888 h 3241992"/>
                <a:gd name="connsiteX517" fmla="*/ 2129528 w 5150415"/>
                <a:gd name="connsiteY517" fmla="*/ 1842873 h 3241992"/>
                <a:gd name="connsiteX518" fmla="*/ 2132876 w 5150415"/>
                <a:gd name="connsiteY518" fmla="*/ 1814064 h 3241992"/>
                <a:gd name="connsiteX519" fmla="*/ 2127519 w 5150415"/>
                <a:gd name="connsiteY519" fmla="*/ 1815404 h 3241992"/>
                <a:gd name="connsiteX520" fmla="*/ 1973497 w 5150415"/>
                <a:gd name="connsiteY520" fmla="*/ 1857612 h 3241992"/>
                <a:gd name="connsiteX521" fmla="*/ 1824831 w 5150415"/>
                <a:gd name="connsiteY521" fmla="*/ 1836173 h 3241992"/>
                <a:gd name="connsiteX522" fmla="*/ 1798045 w 5150415"/>
                <a:gd name="connsiteY522" fmla="*/ 1825454 h 3241992"/>
                <a:gd name="connsiteX523" fmla="*/ 1815456 w 5150415"/>
                <a:gd name="connsiteY523" fmla="*/ 1812054 h 3241992"/>
                <a:gd name="connsiteX524" fmla="*/ 1747820 w 5150415"/>
                <a:gd name="connsiteY524" fmla="*/ 1812054 h 3241992"/>
                <a:gd name="connsiteX525" fmla="*/ 1658755 w 5150415"/>
                <a:gd name="connsiteY525" fmla="*/ 1803345 h 3241992"/>
                <a:gd name="connsiteX526" fmla="*/ 3054584 w 5150415"/>
                <a:gd name="connsiteY526" fmla="*/ 1801670 h 3241992"/>
                <a:gd name="connsiteX527" fmla="*/ 3046966 w 5150415"/>
                <a:gd name="connsiteY527" fmla="*/ 1814734 h 3241992"/>
                <a:gd name="connsiteX528" fmla="*/ 3048305 w 5150415"/>
                <a:gd name="connsiteY528" fmla="*/ 1846893 h 3241992"/>
                <a:gd name="connsiteX529" fmla="*/ 3052993 w 5150415"/>
                <a:gd name="connsiteY529" fmla="*/ 1875702 h 3241992"/>
                <a:gd name="connsiteX530" fmla="*/ 3020180 w 5150415"/>
                <a:gd name="connsiteY530" fmla="*/ 1870342 h 3241992"/>
                <a:gd name="connsiteX531" fmla="*/ 2975982 w 5150415"/>
                <a:gd name="connsiteY531" fmla="*/ 1893121 h 3241992"/>
                <a:gd name="connsiteX532" fmla="*/ 2969955 w 5150415"/>
                <a:gd name="connsiteY532" fmla="*/ 1944709 h 3241992"/>
                <a:gd name="connsiteX533" fmla="*/ 3047636 w 5150415"/>
                <a:gd name="connsiteY533" fmla="*/ 2037165 h 3241992"/>
                <a:gd name="connsiteX534" fmla="*/ 3162818 w 5150415"/>
                <a:gd name="connsiteY534" fmla="*/ 2067984 h 3241992"/>
                <a:gd name="connsiteX535" fmla="*/ 3186926 w 5150415"/>
                <a:gd name="connsiteY535" fmla="*/ 2067984 h 3241992"/>
                <a:gd name="connsiteX536" fmla="*/ 3141389 w 5150415"/>
                <a:gd name="connsiteY536" fmla="*/ 1860962 h 3241992"/>
                <a:gd name="connsiteX537" fmla="*/ 3133353 w 5150415"/>
                <a:gd name="connsiteY537" fmla="*/ 1859622 h 3241992"/>
                <a:gd name="connsiteX538" fmla="*/ 3112593 w 5150415"/>
                <a:gd name="connsiteY538" fmla="*/ 1849573 h 3241992"/>
                <a:gd name="connsiteX539" fmla="*/ 3096521 w 5150415"/>
                <a:gd name="connsiteY539" fmla="*/ 1829473 h 3241992"/>
                <a:gd name="connsiteX540" fmla="*/ 3069735 w 5150415"/>
                <a:gd name="connsiteY540" fmla="*/ 1804685 h 3241992"/>
                <a:gd name="connsiteX541" fmla="*/ 3054584 w 5150415"/>
                <a:gd name="connsiteY541" fmla="*/ 1801670 h 3241992"/>
                <a:gd name="connsiteX542" fmla="*/ 3693860 w 5150415"/>
                <a:gd name="connsiteY542" fmla="*/ 1717588 h 3241992"/>
                <a:gd name="connsiteX543" fmla="*/ 3667744 w 5150415"/>
                <a:gd name="connsiteY543" fmla="*/ 1745057 h 3241992"/>
                <a:gd name="connsiteX544" fmla="*/ 3689173 w 5150415"/>
                <a:gd name="connsiteY544" fmla="*/ 1768506 h 3241992"/>
                <a:gd name="connsiteX545" fmla="*/ 3715959 w 5150415"/>
                <a:gd name="connsiteY545" fmla="*/ 1743047 h 3241992"/>
                <a:gd name="connsiteX546" fmla="*/ 3693860 w 5150415"/>
                <a:gd name="connsiteY546" fmla="*/ 1717588 h 3241992"/>
                <a:gd name="connsiteX547" fmla="*/ 3509034 w 5150415"/>
                <a:gd name="connsiteY547" fmla="*/ 1710218 h 3241992"/>
                <a:gd name="connsiteX548" fmla="*/ 3329564 w 5150415"/>
                <a:gd name="connsiteY548" fmla="*/ 1825454 h 3241992"/>
                <a:gd name="connsiteX549" fmla="*/ 3328225 w 5150415"/>
                <a:gd name="connsiteY549" fmla="*/ 1831484 h 3241992"/>
                <a:gd name="connsiteX550" fmla="*/ 3355011 w 5150415"/>
                <a:gd name="connsiteY550" fmla="*/ 1915230 h 3241992"/>
                <a:gd name="connsiteX551" fmla="*/ 3436710 w 5150415"/>
                <a:gd name="connsiteY551" fmla="*/ 2023766 h 3241992"/>
                <a:gd name="connsiteX552" fmla="*/ 3456800 w 5150415"/>
                <a:gd name="connsiteY552" fmla="*/ 2028456 h 3241992"/>
                <a:gd name="connsiteX553" fmla="*/ 3519079 w 5150415"/>
                <a:gd name="connsiteY553" fmla="*/ 2007687 h 3241992"/>
                <a:gd name="connsiteX554" fmla="*/ 3684485 w 5150415"/>
                <a:gd name="connsiteY554" fmla="*/ 1941359 h 3241992"/>
                <a:gd name="connsiteX555" fmla="*/ 3697209 w 5150415"/>
                <a:gd name="connsiteY555" fmla="*/ 1933990 h 3241992"/>
                <a:gd name="connsiteX556" fmla="*/ 3509034 w 5150415"/>
                <a:gd name="connsiteY556" fmla="*/ 1710218 h 3241992"/>
                <a:gd name="connsiteX557" fmla="*/ 4847522 w 5150415"/>
                <a:gd name="connsiteY557" fmla="*/ 1706450 h 3241992"/>
                <a:gd name="connsiteX558" fmla="*/ 4838315 w 5150415"/>
                <a:gd name="connsiteY558" fmla="*/ 1710889 h 3241992"/>
                <a:gd name="connsiteX559" fmla="*/ 4905281 w 5150415"/>
                <a:gd name="connsiteY559" fmla="*/ 1975528 h 3241992"/>
                <a:gd name="connsiteX560" fmla="*/ 4920014 w 5150415"/>
                <a:gd name="connsiteY560" fmla="*/ 1963468 h 3241992"/>
                <a:gd name="connsiteX561" fmla="*/ 4928049 w 5150415"/>
                <a:gd name="connsiteY561" fmla="*/ 1897141 h 3241992"/>
                <a:gd name="connsiteX562" fmla="*/ 4894566 w 5150415"/>
                <a:gd name="connsiteY562" fmla="*/ 1774536 h 3241992"/>
                <a:gd name="connsiteX563" fmla="*/ 4853717 w 5150415"/>
                <a:gd name="connsiteY563" fmla="*/ 1711558 h 3241992"/>
                <a:gd name="connsiteX564" fmla="*/ 4847522 w 5150415"/>
                <a:gd name="connsiteY564" fmla="*/ 1706450 h 3241992"/>
                <a:gd name="connsiteX565" fmla="*/ 3667744 w 5150415"/>
                <a:gd name="connsiteY565" fmla="*/ 1683419 h 3241992"/>
                <a:gd name="connsiteX566" fmla="*/ 3643636 w 5150415"/>
                <a:gd name="connsiteY566" fmla="*/ 1710218 h 3241992"/>
                <a:gd name="connsiteX567" fmla="*/ 3658368 w 5150415"/>
                <a:gd name="connsiteY567" fmla="*/ 1730318 h 3241992"/>
                <a:gd name="connsiteX568" fmla="*/ 3685824 w 5150415"/>
                <a:gd name="connsiteY568" fmla="*/ 1706869 h 3241992"/>
                <a:gd name="connsiteX569" fmla="*/ 3667744 w 5150415"/>
                <a:gd name="connsiteY569" fmla="*/ 1683419 h 3241992"/>
                <a:gd name="connsiteX570" fmla="*/ 4893143 w 5150415"/>
                <a:gd name="connsiteY570" fmla="*/ 1683169 h 3241992"/>
                <a:gd name="connsiteX571" fmla="*/ 4861083 w 5150415"/>
                <a:gd name="connsiteY571" fmla="*/ 1700169 h 3241992"/>
                <a:gd name="connsiteX572" fmla="*/ 4927380 w 5150415"/>
                <a:gd name="connsiteY572" fmla="*/ 1820764 h 3241992"/>
                <a:gd name="connsiteX573" fmla="*/ 4935416 w 5150415"/>
                <a:gd name="connsiteY573" fmla="*/ 1961458 h 3241992"/>
                <a:gd name="connsiteX574" fmla="*/ 4948809 w 5150415"/>
                <a:gd name="connsiteY574" fmla="*/ 1954759 h 3241992"/>
                <a:gd name="connsiteX575" fmla="*/ 5005730 w 5150415"/>
                <a:gd name="connsiteY575" fmla="*/ 1910540 h 3241992"/>
                <a:gd name="connsiteX576" fmla="*/ 5030508 w 5150415"/>
                <a:gd name="connsiteY576" fmla="*/ 1832823 h 3241992"/>
                <a:gd name="connsiteX577" fmla="*/ 5027160 w 5150415"/>
                <a:gd name="connsiteY577" fmla="*/ 1818754 h 3241992"/>
                <a:gd name="connsiteX578" fmla="*/ 4926710 w 5150415"/>
                <a:gd name="connsiteY578" fmla="*/ 1692799 h 3241992"/>
                <a:gd name="connsiteX579" fmla="*/ 4893143 w 5150415"/>
                <a:gd name="connsiteY579" fmla="*/ 1683169 h 3241992"/>
                <a:gd name="connsiteX580" fmla="*/ 4624692 w 5150415"/>
                <a:gd name="connsiteY580" fmla="*/ 1678060 h 3241992"/>
                <a:gd name="connsiteX581" fmla="*/ 4619335 w 5150415"/>
                <a:gd name="connsiteY581" fmla="*/ 1702179 h 3241992"/>
                <a:gd name="connsiteX582" fmla="*/ 4586521 w 5150415"/>
                <a:gd name="connsiteY582" fmla="*/ 1789275 h 3241992"/>
                <a:gd name="connsiteX583" fmla="*/ 4470000 w 5150415"/>
                <a:gd name="connsiteY583" fmla="*/ 1976868 h 3241992"/>
                <a:gd name="connsiteX584" fmla="*/ 4337407 w 5150415"/>
                <a:gd name="connsiteY584" fmla="*/ 2122922 h 3241992"/>
                <a:gd name="connsiteX585" fmla="*/ 4171330 w 5150415"/>
                <a:gd name="connsiteY585" fmla="*/ 2242177 h 3241992"/>
                <a:gd name="connsiteX586" fmla="*/ 4160616 w 5150415"/>
                <a:gd name="connsiteY586" fmla="*/ 2248207 h 3241992"/>
                <a:gd name="connsiteX587" fmla="*/ 4343434 w 5150415"/>
                <a:gd name="connsiteY587" fmla="*/ 2467288 h 3241992"/>
                <a:gd name="connsiteX588" fmla="*/ 4601254 w 5150415"/>
                <a:gd name="connsiteY588" fmla="*/ 2273666 h 3241992"/>
                <a:gd name="connsiteX589" fmla="*/ 4585852 w 5150415"/>
                <a:gd name="connsiteY589" fmla="*/ 2236147 h 3241992"/>
                <a:gd name="connsiteX590" fmla="*/ 4575137 w 5150415"/>
                <a:gd name="connsiteY590" fmla="*/ 2124262 h 3241992"/>
                <a:gd name="connsiteX591" fmla="*/ 4661523 w 5150415"/>
                <a:gd name="connsiteY591" fmla="*/ 2030465 h 3241992"/>
                <a:gd name="connsiteX592" fmla="*/ 4776706 w 5150415"/>
                <a:gd name="connsiteY592" fmla="*/ 2009027 h 3241992"/>
                <a:gd name="connsiteX593" fmla="*/ 4871128 w 5150415"/>
                <a:gd name="connsiteY593" fmla="*/ 1990937 h 3241992"/>
                <a:gd name="connsiteX594" fmla="*/ 4894566 w 5150415"/>
                <a:gd name="connsiteY594" fmla="*/ 1967488 h 3241992"/>
                <a:gd name="connsiteX595" fmla="*/ 4898584 w 5150415"/>
                <a:gd name="connsiteY595" fmla="*/ 1856943 h 3241992"/>
                <a:gd name="connsiteX596" fmla="*/ 4832287 w 5150415"/>
                <a:gd name="connsiteY596" fmla="*/ 1726298 h 3241992"/>
                <a:gd name="connsiteX597" fmla="*/ 4807510 w 5150415"/>
                <a:gd name="connsiteY597" fmla="*/ 1716248 h 3241992"/>
                <a:gd name="connsiteX598" fmla="*/ 4703043 w 5150415"/>
                <a:gd name="connsiteY598" fmla="*/ 1706869 h 3241992"/>
                <a:gd name="connsiteX599" fmla="*/ 4624692 w 5150415"/>
                <a:gd name="connsiteY599" fmla="*/ 1678060 h 3241992"/>
                <a:gd name="connsiteX600" fmla="*/ 4599245 w 5150415"/>
                <a:gd name="connsiteY600" fmla="*/ 1666670 h 3241992"/>
                <a:gd name="connsiteX601" fmla="*/ 4595897 w 5150415"/>
                <a:gd name="connsiteY601" fmla="*/ 1684090 h 3241992"/>
                <a:gd name="connsiteX602" fmla="*/ 4551699 w 5150415"/>
                <a:gd name="connsiteY602" fmla="*/ 1802005 h 3241992"/>
                <a:gd name="connsiteX603" fmla="*/ 4415757 w 5150415"/>
                <a:gd name="connsiteY603" fmla="*/ 2001657 h 3241992"/>
                <a:gd name="connsiteX604" fmla="*/ 4334059 w 5150415"/>
                <a:gd name="connsiteY604" fmla="*/ 2090093 h 3241992"/>
                <a:gd name="connsiteX605" fmla="*/ 4211510 w 5150415"/>
                <a:gd name="connsiteY605" fmla="*/ 2190589 h 3241992"/>
                <a:gd name="connsiteX606" fmla="*/ 4142535 w 5150415"/>
                <a:gd name="connsiteY606" fmla="*/ 2230118 h 3241992"/>
                <a:gd name="connsiteX607" fmla="*/ 4161285 w 5150415"/>
                <a:gd name="connsiteY607" fmla="*/ 2232127 h 3241992"/>
                <a:gd name="connsiteX608" fmla="*/ 4232270 w 5150415"/>
                <a:gd name="connsiteY608" fmla="*/ 2191259 h 3241992"/>
                <a:gd name="connsiteX609" fmla="*/ 4403034 w 5150415"/>
                <a:gd name="connsiteY609" fmla="*/ 2036495 h 3241992"/>
                <a:gd name="connsiteX610" fmla="*/ 4561744 w 5150415"/>
                <a:gd name="connsiteY610" fmla="*/ 1810045 h 3241992"/>
                <a:gd name="connsiteX611" fmla="*/ 4609290 w 5150415"/>
                <a:gd name="connsiteY611" fmla="*/ 1679400 h 3241992"/>
                <a:gd name="connsiteX612" fmla="*/ 4599245 w 5150415"/>
                <a:gd name="connsiteY612" fmla="*/ 1666670 h 3241992"/>
                <a:gd name="connsiteX613" fmla="*/ 4905448 w 5150415"/>
                <a:gd name="connsiteY613" fmla="*/ 1661143 h 3241992"/>
                <a:gd name="connsiteX614" fmla="*/ 4901263 w 5150415"/>
                <a:gd name="connsiteY614" fmla="*/ 1670020 h 3241992"/>
                <a:gd name="connsiteX615" fmla="*/ 5001712 w 5150415"/>
                <a:gd name="connsiteY615" fmla="*/ 1739697 h 3241992"/>
                <a:gd name="connsiteX616" fmla="*/ 5046580 w 5150415"/>
                <a:gd name="connsiteY616" fmla="*/ 1856943 h 3241992"/>
                <a:gd name="connsiteX617" fmla="*/ 5055955 w 5150415"/>
                <a:gd name="connsiteY617" fmla="*/ 1832154 h 3241992"/>
                <a:gd name="connsiteX618" fmla="*/ 4960863 w 5150415"/>
                <a:gd name="connsiteY618" fmla="*/ 1682750 h 3241992"/>
                <a:gd name="connsiteX619" fmla="*/ 4914656 w 5150415"/>
                <a:gd name="connsiteY619" fmla="*/ 1661310 h 3241992"/>
                <a:gd name="connsiteX620" fmla="*/ 4905448 w 5150415"/>
                <a:gd name="connsiteY620" fmla="*/ 1661143 h 3241992"/>
                <a:gd name="connsiteX621" fmla="*/ 3539838 w 5150415"/>
                <a:gd name="connsiteY621" fmla="*/ 1655281 h 3241992"/>
                <a:gd name="connsiteX622" fmla="*/ 3529124 w 5150415"/>
                <a:gd name="connsiteY622" fmla="*/ 1678060 h 3241992"/>
                <a:gd name="connsiteX623" fmla="*/ 3545195 w 5150415"/>
                <a:gd name="connsiteY623" fmla="*/ 1748407 h 3241992"/>
                <a:gd name="connsiteX624" fmla="*/ 3585375 w 5150415"/>
                <a:gd name="connsiteY624" fmla="*/ 1806024 h 3241992"/>
                <a:gd name="connsiteX625" fmla="*/ 3673771 w 5150415"/>
                <a:gd name="connsiteY625" fmla="*/ 1893791 h 3241992"/>
                <a:gd name="connsiteX626" fmla="*/ 3716629 w 5150415"/>
                <a:gd name="connsiteY626" fmla="*/ 1919250 h 3241992"/>
                <a:gd name="connsiteX627" fmla="*/ 3699218 w 5150415"/>
                <a:gd name="connsiteY627" fmla="*/ 1896471 h 3241992"/>
                <a:gd name="connsiteX628" fmla="*/ 3607474 w 5150415"/>
                <a:gd name="connsiteY628" fmla="*/ 1793965 h 3241992"/>
                <a:gd name="connsiteX629" fmla="*/ 3544526 w 5150415"/>
                <a:gd name="connsiteY629" fmla="*/ 1672030 h 3241992"/>
                <a:gd name="connsiteX630" fmla="*/ 3539838 w 5150415"/>
                <a:gd name="connsiteY630" fmla="*/ 1655281 h 3241992"/>
                <a:gd name="connsiteX631" fmla="*/ 4561074 w 5150415"/>
                <a:gd name="connsiteY631" fmla="*/ 1641211 h 3241992"/>
                <a:gd name="connsiteX632" fmla="*/ 4557056 w 5150415"/>
                <a:gd name="connsiteY632" fmla="*/ 1641881 h 3241992"/>
                <a:gd name="connsiteX633" fmla="*/ 4553038 w 5150415"/>
                <a:gd name="connsiteY633" fmla="*/ 1655281 h 3241992"/>
                <a:gd name="connsiteX634" fmla="*/ 4525582 w 5150415"/>
                <a:gd name="connsiteY634" fmla="*/ 1739027 h 3241992"/>
                <a:gd name="connsiteX635" fmla="*/ 4360845 w 5150415"/>
                <a:gd name="connsiteY635" fmla="*/ 1981557 h 3241992"/>
                <a:gd name="connsiteX636" fmla="*/ 4242315 w 5150415"/>
                <a:gd name="connsiteY636" fmla="*/ 2092103 h 3241992"/>
                <a:gd name="connsiteX637" fmla="*/ 4105034 w 5150415"/>
                <a:gd name="connsiteY637" fmla="*/ 2186569 h 3241992"/>
                <a:gd name="connsiteX638" fmla="*/ 4096998 w 5150415"/>
                <a:gd name="connsiteY638" fmla="*/ 2191929 h 3241992"/>
                <a:gd name="connsiteX639" fmla="*/ 4121105 w 5150415"/>
                <a:gd name="connsiteY639" fmla="*/ 2212698 h 3241992"/>
                <a:gd name="connsiteX640" fmla="*/ 4138517 w 5150415"/>
                <a:gd name="connsiteY640" fmla="*/ 2214708 h 3241992"/>
                <a:gd name="connsiteX641" fmla="*/ 4178697 w 5150415"/>
                <a:gd name="connsiteY641" fmla="*/ 2195279 h 3241992"/>
                <a:gd name="connsiteX642" fmla="*/ 4336737 w 5150415"/>
                <a:gd name="connsiteY642" fmla="*/ 2069994 h 3241992"/>
                <a:gd name="connsiteX643" fmla="*/ 4456607 w 5150415"/>
                <a:gd name="connsiteY643" fmla="*/ 1929969 h 3241992"/>
                <a:gd name="connsiteX644" fmla="*/ 4565092 w 5150415"/>
                <a:gd name="connsiteY644" fmla="*/ 1743047 h 3241992"/>
                <a:gd name="connsiteX645" fmla="*/ 4583173 w 5150415"/>
                <a:gd name="connsiteY645" fmla="*/ 1686769 h 3241992"/>
                <a:gd name="connsiteX646" fmla="*/ 4561074 w 5150415"/>
                <a:gd name="connsiteY646" fmla="*/ 1641211 h 3241992"/>
                <a:gd name="connsiteX647" fmla="*/ 4535627 w 5150415"/>
                <a:gd name="connsiteY647" fmla="*/ 1627142 h 3241992"/>
                <a:gd name="connsiteX648" fmla="*/ 4514198 w 5150415"/>
                <a:gd name="connsiteY648" fmla="*/ 1696819 h 3241992"/>
                <a:gd name="connsiteX649" fmla="*/ 4371559 w 5150415"/>
                <a:gd name="connsiteY649" fmla="*/ 1932649 h 3241992"/>
                <a:gd name="connsiteX650" fmla="*/ 4259056 w 5150415"/>
                <a:gd name="connsiteY650" fmla="*/ 2044535 h 3241992"/>
                <a:gd name="connsiteX651" fmla="*/ 4092980 w 5150415"/>
                <a:gd name="connsiteY651" fmla="*/ 2163790 h 3241992"/>
                <a:gd name="connsiteX652" fmla="*/ 4074229 w 5150415"/>
                <a:gd name="connsiteY652" fmla="*/ 2172500 h 3241992"/>
                <a:gd name="connsiteX653" fmla="*/ 4092980 w 5150415"/>
                <a:gd name="connsiteY653" fmla="*/ 2176520 h 3241992"/>
                <a:gd name="connsiteX654" fmla="*/ 4227582 w 5150415"/>
                <a:gd name="connsiteY654" fmla="*/ 2086743 h 3241992"/>
                <a:gd name="connsiteX655" fmla="*/ 4389640 w 5150415"/>
                <a:gd name="connsiteY655" fmla="*/ 1929969 h 3241992"/>
                <a:gd name="connsiteX656" fmla="*/ 4508840 w 5150415"/>
                <a:gd name="connsiteY656" fmla="*/ 1744387 h 3241992"/>
                <a:gd name="connsiteX657" fmla="*/ 4542993 w 5150415"/>
                <a:gd name="connsiteY657" fmla="*/ 1641211 h 3241992"/>
                <a:gd name="connsiteX658" fmla="*/ 4535627 w 5150415"/>
                <a:gd name="connsiteY658" fmla="*/ 1627142 h 3241992"/>
                <a:gd name="connsiteX659" fmla="*/ 4959523 w 5150415"/>
                <a:gd name="connsiteY659" fmla="*/ 1621112 h 3241992"/>
                <a:gd name="connsiteX660" fmla="*/ 4919344 w 5150415"/>
                <a:gd name="connsiteY660" fmla="*/ 1645901 h 3241992"/>
                <a:gd name="connsiteX661" fmla="*/ 5070018 w 5150415"/>
                <a:gd name="connsiteY661" fmla="*/ 1833494 h 3241992"/>
                <a:gd name="connsiteX662" fmla="*/ 5091447 w 5150415"/>
                <a:gd name="connsiteY662" fmla="*/ 1827464 h 3241992"/>
                <a:gd name="connsiteX663" fmla="*/ 5122251 w 5150415"/>
                <a:gd name="connsiteY663" fmla="*/ 1783246 h 3241992"/>
                <a:gd name="connsiteX664" fmla="*/ 5109528 w 5150415"/>
                <a:gd name="connsiteY664" fmla="*/ 1730988 h 3241992"/>
                <a:gd name="connsiteX665" fmla="*/ 4959523 w 5150415"/>
                <a:gd name="connsiteY665" fmla="*/ 1621112 h 3241992"/>
                <a:gd name="connsiteX666" fmla="*/ 3580688 w 5150415"/>
                <a:gd name="connsiteY666" fmla="*/ 1612402 h 3241992"/>
                <a:gd name="connsiteX667" fmla="*/ 3634930 w 5150415"/>
                <a:gd name="connsiteY667" fmla="*/ 1698159 h 3241992"/>
                <a:gd name="connsiteX668" fmla="*/ 3659708 w 5150415"/>
                <a:gd name="connsiteY668" fmla="*/ 1672700 h 3241992"/>
                <a:gd name="connsiteX669" fmla="*/ 3624216 w 5150415"/>
                <a:gd name="connsiteY669" fmla="*/ 1619102 h 3241992"/>
                <a:gd name="connsiteX670" fmla="*/ 3612831 w 5150415"/>
                <a:gd name="connsiteY670" fmla="*/ 1612402 h 3241992"/>
                <a:gd name="connsiteX671" fmla="*/ 3580688 w 5150415"/>
                <a:gd name="connsiteY671" fmla="*/ 1612402 h 3241992"/>
                <a:gd name="connsiteX672" fmla="*/ 1898494 w 5150415"/>
                <a:gd name="connsiteY672" fmla="*/ 1513916 h 3241992"/>
                <a:gd name="connsiteX673" fmla="*/ 1763222 w 5150415"/>
                <a:gd name="connsiteY673" fmla="*/ 1525306 h 3241992"/>
                <a:gd name="connsiteX674" fmla="*/ 1664782 w 5150415"/>
                <a:gd name="connsiteY674" fmla="*/ 1558805 h 3241992"/>
                <a:gd name="connsiteX675" fmla="*/ 1655407 w 5150415"/>
                <a:gd name="connsiteY675" fmla="*/ 1564164 h 3241992"/>
                <a:gd name="connsiteX676" fmla="*/ 1694917 w 5150415"/>
                <a:gd name="connsiteY676" fmla="*/ 1563494 h 3241992"/>
                <a:gd name="connsiteX677" fmla="*/ 1660764 w 5150415"/>
                <a:gd name="connsiteY677" fmla="*/ 1586943 h 3241992"/>
                <a:gd name="connsiteX678" fmla="*/ 1565002 w 5150415"/>
                <a:gd name="connsiteY678" fmla="*/ 1693469 h 3241992"/>
                <a:gd name="connsiteX679" fmla="*/ 1510090 w 5150415"/>
                <a:gd name="connsiteY679" fmla="*/ 1854933 h 3241992"/>
                <a:gd name="connsiteX680" fmla="*/ 1504732 w 5150415"/>
                <a:gd name="connsiteY680" fmla="*/ 1933319 h 3241992"/>
                <a:gd name="connsiteX681" fmla="*/ 1514777 w 5150415"/>
                <a:gd name="connsiteY681" fmla="*/ 1982228 h 3241992"/>
                <a:gd name="connsiteX682" fmla="*/ 1528840 w 5150415"/>
                <a:gd name="connsiteY682" fmla="*/ 1932649 h 3241992"/>
                <a:gd name="connsiteX683" fmla="*/ 1635317 w 5150415"/>
                <a:gd name="connsiteY683" fmla="*/ 1792625 h 3241992"/>
                <a:gd name="connsiteX684" fmla="*/ 1658085 w 5150415"/>
                <a:gd name="connsiteY684" fmla="*/ 1788605 h 3241992"/>
                <a:gd name="connsiteX685" fmla="*/ 1718355 w 5150415"/>
                <a:gd name="connsiteY685" fmla="*/ 1796645 h 3241992"/>
                <a:gd name="connsiteX686" fmla="*/ 1851618 w 5150415"/>
                <a:gd name="connsiteY686" fmla="*/ 1796645 h 3241992"/>
                <a:gd name="connsiteX687" fmla="*/ 1863672 w 5150415"/>
                <a:gd name="connsiteY687" fmla="*/ 1801335 h 3241992"/>
                <a:gd name="connsiteX688" fmla="*/ 1854966 w 5150415"/>
                <a:gd name="connsiteY688" fmla="*/ 1812724 h 3241992"/>
                <a:gd name="connsiteX689" fmla="*/ 1833537 w 5150415"/>
                <a:gd name="connsiteY689" fmla="*/ 1822104 h 3241992"/>
                <a:gd name="connsiteX690" fmla="*/ 1848270 w 5150415"/>
                <a:gd name="connsiteY690" fmla="*/ 1828134 h 3241992"/>
                <a:gd name="connsiteX691" fmla="*/ 1889119 w 5150415"/>
                <a:gd name="connsiteY691" fmla="*/ 1835503 h 3241992"/>
                <a:gd name="connsiteX692" fmla="*/ 2048499 w 5150415"/>
                <a:gd name="connsiteY692" fmla="*/ 1834163 h 3241992"/>
                <a:gd name="connsiteX693" fmla="*/ 2149618 w 5150415"/>
                <a:gd name="connsiteY693" fmla="*/ 1778556 h 3241992"/>
                <a:gd name="connsiteX694" fmla="*/ 2175065 w 5150415"/>
                <a:gd name="connsiteY694" fmla="*/ 1751757 h 3241992"/>
                <a:gd name="connsiteX695" fmla="*/ 2185110 w 5150415"/>
                <a:gd name="connsiteY695" fmla="*/ 1747067 h 3241992"/>
                <a:gd name="connsiteX696" fmla="*/ 2178413 w 5150415"/>
                <a:gd name="connsiteY696" fmla="*/ 1759797 h 3241992"/>
                <a:gd name="connsiteX697" fmla="*/ 2165020 w 5150415"/>
                <a:gd name="connsiteY697" fmla="*/ 1800665 h 3241992"/>
                <a:gd name="connsiteX698" fmla="*/ 2185110 w 5150415"/>
                <a:gd name="connsiteY698" fmla="*/ 1893791 h 3241992"/>
                <a:gd name="connsiteX699" fmla="*/ 2248728 w 5150415"/>
                <a:gd name="connsiteY699" fmla="*/ 1972848 h 3241992"/>
                <a:gd name="connsiteX700" fmla="*/ 2253416 w 5150415"/>
                <a:gd name="connsiteY700" fmla="*/ 1978208 h 3241992"/>
                <a:gd name="connsiteX701" fmla="*/ 2250737 w 5150415"/>
                <a:gd name="connsiteY701" fmla="*/ 1980888 h 3241992"/>
                <a:gd name="connsiteX702" fmla="*/ 2154306 w 5150415"/>
                <a:gd name="connsiteY702" fmla="*/ 1804685 h 3241992"/>
                <a:gd name="connsiteX703" fmla="*/ 2148948 w 5150415"/>
                <a:gd name="connsiteY703" fmla="*/ 1812724 h 3241992"/>
                <a:gd name="connsiteX704" fmla="*/ 2146939 w 5150415"/>
                <a:gd name="connsiteY704" fmla="*/ 1890441 h 3241992"/>
                <a:gd name="connsiteX705" fmla="*/ 2180422 w 5150415"/>
                <a:gd name="connsiteY705" fmla="*/ 1971508 h 3241992"/>
                <a:gd name="connsiteX706" fmla="*/ 2214575 w 5150415"/>
                <a:gd name="connsiteY706" fmla="*/ 2048555 h 3241992"/>
                <a:gd name="connsiteX707" fmla="*/ 2223950 w 5150415"/>
                <a:gd name="connsiteY707" fmla="*/ 2121582 h 3241992"/>
                <a:gd name="connsiteX708" fmla="*/ 2216584 w 5150415"/>
                <a:gd name="connsiteY708" fmla="*/ 2187909 h 3241992"/>
                <a:gd name="connsiteX709" fmla="*/ 2219263 w 5150415"/>
                <a:gd name="connsiteY709" fmla="*/ 2191259 h 3241992"/>
                <a:gd name="connsiteX710" fmla="*/ 2238683 w 5150415"/>
                <a:gd name="connsiteY710" fmla="*/ 2168480 h 3241992"/>
                <a:gd name="connsiteX711" fmla="*/ 2254755 w 5150415"/>
                <a:gd name="connsiteY711" fmla="*/ 2160440 h 3241992"/>
                <a:gd name="connsiteX712" fmla="*/ 2266139 w 5150415"/>
                <a:gd name="connsiteY712" fmla="*/ 2154410 h 3241992"/>
                <a:gd name="connsiteX713" fmla="*/ 2272166 w 5150415"/>
                <a:gd name="connsiteY713" fmla="*/ 2141681 h 3241992"/>
                <a:gd name="connsiteX714" fmla="*/ 2325739 w 5150415"/>
                <a:gd name="connsiteY714" fmla="*/ 1952749 h 3241992"/>
                <a:gd name="connsiteX715" fmla="*/ 2335115 w 5150415"/>
                <a:gd name="connsiteY715" fmla="*/ 1836173 h 3241992"/>
                <a:gd name="connsiteX716" fmla="*/ 2329088 w 5150415"/>
                <a:gd name="connsiteY716" fmla="*/ 1785255 h 3241992"/>
                <a:gd name="connsiteX717" fmla="*/ 2307658 w 5150415"/>
                <a:gd name="connsiteY717" fmla="*/ 1733667 h 3241992"/>
                <a:gd name="connsiteX718" fmla="*/ 2261452 w 5150415"/>
                <a:gd name="connsiteY718" fmla="*/ 1709549 h 3241992"/>
                <a:gd name="connsiteX719" fmla="*/ 2248728 w 5150415"/>
                <a:gd name="connsiteY719" fmla="*/ 1708878 h 3241992"/>
                <a:gd name="connsiteX720" fmla="*/ 2236674 w 5150415"/>
                <a:gd name="connsiteY720" fmla="*/ 1653941 h 3241992"/>
                <a:gd name="connsiteX721" fmla="*/ 2181092 w 5150415"/>
                <a:gd name="connsiteY721" fmla="*/ 1603693 h 3241992"/>
                <a:gd name="connsiteX722" fmla="*/ 1898494 w 5150415"/>
                <a:gd name="connsiteY722" fmla="*/ 1513916 h 3241992"/>
                <a:gd name="connsiteX723" fmla="*/ 1859654 w 5150415"/>
                <a:gd name="connsiteY723" fmla="*/ 1414760 h 3241992"/>
                <a:gd name="connsiteX724" fmla="*/ 1741793 w 5150415"/>
                <a:gd name="connsiteY724" fmla="*/ 1434860 h 3241992"/>
                <a:gd name="connsiteX725" fmla="*/ 1508081 w 5150415"/>
                <a:gd name="connsiteY725" fmla="*/ 1590963 h 3241992"/>
                <a:gd name="connsiteX726" fmla="*/ 1419685 w 5150415"/>
                <a:gd name="connsiteY726" fmla="*/ 1789275 h 3241992"/>
                <a:gd name="connsiteX727" fmla="*/ 1423034 w 5150415"/>
                <a:gd name="connsiteY727" fmla="*/ 1961458 h 3241992"/>
                <a:gd name="connsiteX728" fmla="*/ 1427721 w 5150415"/>
                <a:gd name="connsiteY728" fmla="*/ 1976198 h 3241992"/>
                <a:gd name="connsiteX729" fmla="*/ 1490670 w 5150415"/>
                <a:gd name="connsiteY729" fmla="*/ 1929969 h 3241992"/>
                <a:gd name="connsiteX730" fmla="*/ 1524822 w 5150415"/>
                <a:gd name="connsiteY730" fmla="*/ 1743717 h 3241992"/>
                <a:gd name="connsiteX731" fmla="*/ 1632638 w 5150415"/>
                <a:gd name="connsiteY731" fmla="*/ 1588953 h 3241992"/>
                <a:gd name="connsiteX732" fmla="*/ 1630629 w 5150415"/>
                <a:gd name="connsiteY732" fmla="*/ 1586273 h 3241992"/>
                <a:gd name="connsiteX733" fmla="*/ 1587101 w 5150415"/>
                <a:gd name="connsiteY733" fmla="*/ 1592973 h 3241992"/>
                <a:gd name="connsiteX734" fmla="*/ 1628620 w 5150415"/>
                <a:gd name="connsiteY734" fmla="*/ 1560144 h 3241992"/>
                <a:gd name="connsiteX735" fmla="*/ 1757195 w 5150415"/>
                <a:gd name="connsiteY735" fmla="*/ 1511237 h 3241992"/>
                <a:gd name="connsiteX736" fmla="*/ 1889119 w 5150415"/>
                <a:gd name="connsiteY736" fmla="*/ 1496497 h 3241992"/>
                <a:gd name="connsiteX737" fmla="*/ 2008989 w 5150415"/>
                <a:gd name="connsiteY737" fmla="*/ 1513916 h 3241992"/>
                <a:gd name="connsiteX738" fmla="*/ 2198503 w 5150415"/>
                <a:gd name="connsiteY738" fmla="*/ 1597663 h 3241992"/>
                <a:gd name="connsiteX739" fmla="*/ 2268148 w 5150415"/>
                <a:gd name="connsiteY739" fmla="*/ 1692129 h 3241992"/>
                <a:gd name="connsiteX740" fmla="*/ 2339133 w 5150415"/>
                <a:gd name="connsiteY740" fmla="*/ 1763816 h 3241992"/>
                <a:gd name="connsiteX741" fmla="*/ 2350517 w 5150415"/>
                <a:gd name="connsiteY741" fmla="*/ 1876372 h 3241992"/>
                <a:gd name="connsiteX742" fmla="*/ 2335784 w 5150415"/>
                <a:gd name="connsiteY742" fmla="*/ 1980888 h 3241992"/>
                <a:gd name="connsiteX743" fmla="*/ 2312346 w 5150415"/>
                <a:gd name="connsiteY743" fmla="*/ 2074014 h 3241992"/>
                <a:gd name="connsiteX744" fmla="*/ 2279533 w 5150415"/>
                <a:gd name="connsiteY744" fmla="*/ 2167810 h 3241992"/>
                <a:gd name="connsiteX745" fmla="*/ 2300292 w 5150415"/>
                <a:gd name="connsiteY745" fmla="*/ 2216048 h 3241992"/>
                <a:gd name="connsiteX746" fmla="*/ 2310337 w 5150415"/>
                <a:gd name="connsiteY746" fmla="*/ 2207338 h 3241992"/>
                <a:gd name="connsiteX747" fmla="*/ 2347838 w 5150415"/>
                <a:gd name="connsiteY747" fmla="*/ 2159100 h 3241992"/>
                <a:gd name="connsiteX748" fmla="*/ 2420162 w 5150415"/>
                <a:gd name="connsiteY748" fmla="*/ 1938009 h 3241992"/>
                <a:gd name="connsiteX749" fmla="*/ 2408108 w 5150415"/>
                <a:gd name="connsiteY749" fmla="*/ 1808035 h 3241992"/>
                <a:gd name="connsiteX750" fmla="*/ 2303640 w 5150415"/>
                <a:gd name="connsiteY750" fmla="*/ 1604363 h 3241992"/>
                <a:gd name="connsiteX751" fmla="*/ 2126849 w 5150415"/>
                <a:gd name="connsiteY751" fmla="*/ 1468358 h 3241992"/>
                <a:gd name="connsiteX752" fmla="*/ 1859654 w 5150415"/>
                <a:gd name="connsiteY752" fmla="*/ 1414760 h 3241992"/>
                <a:gd name="connsiteX753" fmla="*/ 1838225 w 5150415"/>
                <a:gd name="connsiteY753" fmla="*/ 1367192 h 3241992"/>
                <a:gd name="connsiteX754" fmla="*/ 1706971 w 5150415"/>
                <a:gd name="connsiteY754" fmla="*/ 1394661 h 3241992"/>
                <a:gd name="connsiteX755" fmla="*/ 1496697 w 5150415"/>
                <a:gd name="connsiteY755" fmla="*/ 1528656 h 3241992"/>
                <a:gd name="connsiteX756" fmla="*/ 1409640 w 5150415"/>
                <a:gd name="connsiteY756" fmla="*/ 1662650 h 3241992"/>
                <a:gd name="connsiteX757" fmla="*/ 1373479 w 5150415"/>
                <a:gd name="connsiteY757" fmla="*/ 1814734 h 3241992"/>
                <a:gd name="connsiteX758" fmla="*/ 1374818 w 5150415"/>
                <a:gd name="connsiteY758" fmla="*/ 1901161 h 3241992"/>
                <a:gd name="connsiteX759" fmla="*/ 1413658 w 5150415"/>
                <a:gd name="connsiteY759" fmla="*/ 2043195 h 3241992"/>
                <a:gd name="connsiteX760" fmla="*/ 1527501 w 5150415"/>
                <a:gd name="connsiteY760" fmla="*/ 2210688 h 3241992"/>
                <a:gd name="connsiteX761" fmla="*/ 1730409 w 5150415"/>
                <a:gd name="connsiteY761" fmla="*/ 2346023 h 3241992"/>
                <a:gd name="connsiteX762" fmla="*/ 1756526 w 5150415"/>
                <a:gd name="connsiteY762" fmla="*/ 2352723 h 3241992"/>
                <a:gd name="connsiteX763" fmla="*/ 1787330 w 5150415"/>
                <a:gd name="connsiteY763" fmla="*/ 2362102 h 3241992"/>
                <a:gd name="connsiteX764" fmla="*/ 1788670 w 5150415"/>
                <a:gd name="connsiteY764" fmla="*/ 2357412 h 3241992"/>
                <a:gd name="connsiteX765" fmla="*/ 1756526 w 5150415"/>
                <a:gd name="connsiteY765" fmla="*/ 2352723 h 3241992"/>
                <a:gd name="connsiteX766" fmla="*/ 1747820 w 5150415"/>
                <a:gd name="connsiteY766" fmla="*/ 2346023 h 3241992"/>
                <a:gd name="connsiteX767" fmla="*/ 1662773 w 5150415"/>
                <a:gd name="connsiteY767" fmla="*/ 2305154 h 3241992"/>
                <a:gd name="connsiteX768" fmla="*/ 1507411 w 5150415"/>
                <a:gd name="connsiteY768" fmla="*/ 2170490 h 3241992"/>
                <a:gd name="connsiteX769" fmla="*/ 1401604 w 5150415"/>
                <a:gd name="connsiteY769" fmla="*/ 1919250 h 3241992"/>
                <a:gd name="connsiteX770" fmla="*/ 1404283 w 5150415"/>
                <a:gd name="connsiteY770" fmla="*/ 1793295 h 3241992"/>
                <a:gd name="connsiteX771" fmla="*/ 1453168 w 5150415"/>
                <a:gd name="connsiteY771" fmla="*/ 1646571 h 3241992"/>
                <a:gd name="connsiteX772" fmla="*/ 1549600 w 5150415"/>
                <a:gd name="connsiteY772" fmla="*/ 1525306 h 3241992"/>
                <a:gd name="connsiteX773" fmla="*/ 1704962 w 5150415"/>
                <a:gd name="connsiteY773" fmla="*/ 1431510 h 3241992"/>
                <a:gd name="connsiteX774" fmla="*/ 1866350 w 5150415"/>
                <a:gd name="connsiteY774" fmla="*/ 1400691 h 3241992"/>
                <a:gd name="connsiteX775" fmla="*/ 1917915 w 5150415"/>
                <a:gd name="connsiteY775" fmla="*/ 1400691 h 3241992"/>
                <a:gd name="connsiteX776" fmla="*/ 2016355 w 5150415"/>
                <a:gd name="connsiteY776" fmla="*/ 1414090 h 3241992"/>
                <a:gd name="connsiteX777" fmla="*/ 2183101 w 5150415"/>
                <a:gd name="connsiteY777" fmla="*/ 1482428 h 3241992"/>
                <a:gd name="connsiteX778" fmla="*/ 2337124 w 5150415"/>
                <a:gd name="connsiteY778" fmla="*/ 1623792 h 3241992"/>
                <a:gd name="connsiteX779" fmla="*/ 2413465 w 5150415"/>
                <a:gd name="connsiteY779" fmla="*/ 1773196 h 3241992"/>
                <a:gd name="connsiteX780" fmla="*/ 2436234 w 5150415"/>
                <a:gd name="connsiteY780" fmla="*/ 1891111 h 3241992"/>
                <a:gd name="connsiteX781" fmla="*/ 2430207 w 5150415"/>
                <a:gd name="connsiteY781" fmla="*/ 1990267 h 3241992"/>
                <a:gd name="connsiteX782" fmla="*/ 2387348 w 5150415"/>
                <a:gd name="connsiteY782" fmla="*/ 2122252 h 3241992"/>
                <a:gd name="connsiteX783" fmla="*/ 2303640 w 5150415"/>
                <a:gd name="connsiteY783" fmla="*/ 2237487 h 3241992"/>
                <a:gd name="connsiteX784" fmla="*/ 2214575 w 5150415"/>
                <a:gd name="connsiteY784" fmla="*/ 2308504 h 3241992"/>
                <a:gd name="connsiteX785" fmla="*/ 1996935 w 5150415"/>
                <a:gd name="connsiteY785" fmla="*/ 2380191 h 3241992"/>
                <a:gd name="connsiteX786" fmla="*/ 1975506 w 5150415"/>
                <a:gd name="connsiteY786" fmla="*/ 2382871 h 3241992"/>
                <a:gd name="connsiteX787" fmla="*/ 2031088 w 5150415"/>
                <a:gd name="connsiteY787" fmla="*/ 2382201 h 3241992"/>
                <a:gd name="connsiteX788" fmla="*/ 2231986 w 5150415"/>
                <a:gd name="connsiteY788" fmla="*/ 2310514 h 3241992"/>
                <a:gd name="connsiteX789" fmla="*/ 2380652 w 5150415"/>
                <a:gd name="connsiteY789" fmla="*/ 2170490 h 3241992"/>
                <a:gd name="connsiteX790" fmla="*/ 2444270 w 5150415"/>
                <a:gd name="connsiteY790" fmla="*/ 2035825 h 3241992"/>
                <a:gd name="connsiteX791" fmla="*/ 2461681 w 5150415"/>
                <a:gd name="connsiteY791" fmla="*/ 1913890 h 3241992"/>
                <a:gd name="connsiteX792" fmla="*/ 2444270 w 5150415"/>
                <a:gd name="connsiteY792" fmla="*/ 1771186 h 3241992"/>
                <a:gd name="connsiteX793" fmla="*/ 2374625 w 5150415"/>
                <a:gd name="connsiteY793" fmla="*/ 1623792 h 3241992"/>
                <a:gd name="connsiteX794" fmla="*/ 2236004 w 5150415"/>
                <a:gd name="connsiteY794" fmla="*/ 1479748 h 3241992"/>
                <a:gd name="connsiteX795" fmla="*/ 2024391 w 5150415"/>
                <a:gd name="connsiteY795" fmla="*/ 1382602 h 3241992"/>
                <a:gd name="connsiteX796" fmla="*/ 1838225 w 5150415"/>
                <a:gd name="connsiteY796" fmla="*/ 1367192 h 3241992"/>
                <a:gd name="connsiteX797" fmla="*/ 4047442 w 5150415"/>
                <a:gd name="connsiteY797" fmla="*/ 1343743 h 3241992"/>
                <a:gd name="connsiteX798" fmla="*/ 4022665 w 5150415"/>
                <a:gd name="connsiteY798" fmla="*/ 1370542 h 3241992"/>
                <a:gd name="connsiteX799" fmla="*/ 4038737 w 5150415"/>
                <a:gd name="connsiteY799" fmla="*/ 1393321 h 3241992"/>
                <a:gd name="connsiteX800" fmla="*/ 4063514 w 5150415"/>
                <a:gd name="connsiteY800" fmla="*/ 1363172 h 3241992"/>
                <a:gd name="connsiteX801" fmla="*/ 4047442 w 5150415"/>
                <a:gd name="connsiteY801" fmla="*/ 1343743 h 3241992"/>
                <a:gd name="connsiteX802" fmla="*/ 4027352 w 5150415"/>
                <a:gd name="connsiteY802" fmla="*/ 1312254 h 3241992"/>
                <a:gd name="connsiteX803" fmla="*/ 3998557 w 5150415"/>
                <a:gd name="connsiteY803" fmla="*/ 1337044 h 3241992"/>
                <a:gd name="connsiteX804" fmla="*/ 4013290 w 5150415"/>
                <a:gd name="connsiteY804" fmla="*/ 1358483 h 3241992"/>
                <a:gd name="connsiteX805" fmla="*/ 4041416 w 5150415"/>
                <a:gd name="connsiteY805" fmla="*/ 1333694 h 3241992"/>
                <a:gd name="connsiteX806" fmla="*/ 4027352 w 5150415"/>
                <a:gd name="connsiteY806" fmla="*/ 1312254 h 3241992"/>
                <a:gd name="connsiteX807" fmla="*/ 4364863 w 5150415"/>
                <a:gd name="connsiteY807" fmla="*/ 1286126 h 3241992"/>
                <a:gd name="connsiteX808" fmla="*/ 4305263 w 5150415"/>
                <a:gd name="connsiteY808" fmla="*/ 1402031 h 3241992"/>
                <a:gd name="connsiteX809" fmla="*/ 4636076 w 5150415"/>
                <a:gd name="connsiteY809" fmla="*/ 1649251 h 3241992"/>
                <a:gd name="connsiteX810" fmla="*/ 4646791 w 5150415"/>
                <a:gd name="connsiteY810" fmla="*/ 1558805 h 3241992"/>
                <a:gd name="connsiteX811" fmla="*/ 4579824 w 5150415"/>
                <a:gd name="connsiteY811" fmla="*/ 1473048 h 3241992"/>
                <a:gd name="connsiteX812" fmla="*/ 4409060 w 5150415"/>
                <a:gd name="connsiteY812" fmla="*/ 1320294 h 3241992"/>
                <a:gd name="connsiteX813" fmla="*/ 4364863 w 5150415"/>
                <a:gd name="connsiteY813" fmla="*/ 1286126 h 3241992"/>
                <a:gd name="connsiteX814" fmla="*/ 3978467 w 5150415"/>
                <a:gd name="connsiteY814" fmla="*/ 1218458 h 3241992"/>
                <a:gd name="connsiteX815" fmla="*/ 3967083 w 5150415"/>
                <a:gd name="connsiteY815" fmla="*/ 1273396 h 3241992"/>
                <a:gd name="connsiteX816" fmla="*/ 3968422 w 5150415"/>
                <a:gd name="connsiteY816" fmla="*/ 1285456 h 3241992"/>
                <a:gd name="connsiteX817" fmla="*/ 3991860 w 5150415"/>
                <a:gd name="connsiteY817" fmla="*/ 1325654 h 3241992"/>
                <a:gd name="connsiteX818" fmla="*/ 4013290 w 5150415"/>
                <a:gd name="connsiteY818" fmla="*/ 1305555 h 3241992"/>
                <a:gd name="connsiteX819" fmla="*/ 4015299 w 5150415"/>
                <a:gd name="connsiteY819" fmla="*/ 1288805 h 3241992"/>
                <a:gd name="connsiteX820" fmla="*/ 3993200 w 5150415"/>
                <a:gd name="connsiteY820" fmla="*/ 1247937 h 3241992"/>
                <a:gd name="connsiteX821" fmla="*/ 3978467 w 5150415"/>
                <a:gd name="connsiteY821" fmla="*/ 1218458 h 3241992"/>
                <a:gd name="connsiteX822" fmla="*/ 3947663 w 5150415"/>
                <a:gd name="connsiteY822" fmla="*/ 1203049 h 3241992"/>
                <a:gd name="connsiteX823" fmla="*/ 3942975 w 5150415"/>
                <a:gd name="connsiteY823" fmla="*/ 1209079 h 3241992"/>
                <a:gd name="connsiteX824" fmla="*/ 3795649 w 5150415"/>
                <a:gd name="connsiteY824" fmla="*/ 1412750 h 3241992"/>
                <a:gd name="connsiteX825" fmla="*/ 3655020 w 5150415"/>
                <a:gd name="connsiteY825" fmla="*/ 1539375 h 3241992"/>
                <a:gd name="connsiteX826" fmla="*/ 3602786 w 5150415"/>
                <a:gd name="connsiteY826" fmla="*/ 1576894 h 3241992"/>
                <a:gd name="connsiteX827" fmla="*/ 3598099 w 5150415"/>
                <a:gd name="connsiteY827" fmla="*/ 1589623 h 3241992"/>
                <a:gd name="connsiteX828" fmla="*/ 3632251 w 5150415"/>
                <a:gd name="connsiteY828" fmla="*/ 1583594 h 3241992"/>
                <a:gd name="connsiteX829" fmla="*/ 3736049 w 5150415"/>
                <a:gd name="connsiteY829" fmla="*/ 1527316 h 3241992"/>
                <a:gd name="connsiteX830" fmla="*/ 3884045 w 5150415"/>
                <a:gd name="connsiteY830" fmla="*/ 1376572 h 3241992"/>
                <a:gd name="connsiteX831" fmla="*/ 3944315 w 5150415"/>
                <a:gd name="connsiteY831" fmla="*/ 1265356 h 3241992"/>
                <a:gd name="connsiteX832" fmla="*/ 3951011 w 5150415"/>
                <a:gd name="connsiteY832" fmla="*/ 1203719 h 3241992"/>
                <a:gd name="connsiteX833" fmla="*/ 3947663 w 5150415"/>
                <a:gd name="connsiteY833" fmla="*/ 1203049 h 3241992"/>
                <a:gd name="connsiteX834" fmla="*/ 4001236 w 5150415"/>
                <a:gd name="connsiteY834" fmla="*/ 1158161 h 3241992"/>
                <a:gd name="connsiteX835" fmla="*/ 3984494 w 5150415"/>
                <a:gd name="connsiteY835" fmla="*/ 1191659 h 3241992"/>
                <a:gd name="connsiteX836" fmla="*/ 3985834 w 5150415"/>
                <a:gd name="connsiteY836" fmla="*/ 1195009 h 3241992"/>
                <a:gd name="connsiteX837" fmla="*/ 4044094 w 5150415"/>
                <a:gd name="connsiteY837" fmla="*/ 1312925 h 3241992"/>
                <a:gd name="connsiteX838" fmla="*/ 4078917 w 5150415"/>
                <a:gd name="connsiteY838" fmla="*/ 1365852 h 3241992"/>
                <a:gd name="connsiteX839" fmla="*/ 4038067 w 5150415"/>
                <a:gd name="connsiteY839" fmla="*/ 1413420 h 3241992"/>
                <a:gd name="connsiteX840" fmla="*/ 3959717 w 5150415"/>
                <a:gd name="connsiteY840" fmla="*/ 1296175 h 3241992"/>
                <a:gd name="connsiteX841" fmla="*/ 3953690 w 5150415"/>
                <a:gd name="connsiteY841" fmla="*/ 1306225 h 3241992"/>
                <a:gd name="connsiteX842" fmla="*/ 3896768 w 5150415"/>
                <a:gd name="connsiteY842" fmla="*/ 1399351 h 3241992"/>
                <a:gd name="connsiteX843" fmla="*/ 3750112 w 5150415"/>
                <a:gd name="connsiteY843" fmla="*/ 1546745 h 3241992"/>
                <a:gd name="connsiteX844" fmla="*/ 3646984 w 5150415"/>
                <a:gd name="connsiteY844" fmla="*/ 1604363 h 3241992"/>
                <a:gd name="connsiteX845" fmla="*/ 3634930 w 5150415"/>
                <a:gd name="connsiteY845" fmla="*/ 1610392 h 3241992"/>
                <a:gd name="connsiteX846" fmla="*/ 3734040 w 5150415"/>
                <a:gd name="connsiteY846" fmla="*/ 1745727 h 3241992"/>
                <a:gd name="connsiteX847" fmla="*/ 3687164 w 5150415"/>
                <a:gd name="connsiteY847" fmla="*/ 1787935 h 3241992"/>
                <a:gd name="connsiteX848" fmla="*/ 3573321 w 5150415"/>
                <a:gd name="connsiteY848" fmla="*/ 1629822 h 3241992"/>
                <a:gd name="connsiteX849" fmla="*/ 3561937 w 5150415"/>
                <a:gd name="connsiteY849" fmla="*/ 1666670 h 3241992"/>
                <a:gd name="connsiteX850" fmla="*/ 3565955 w 5150415"/>
                <a:gd name="connsiteY850" fmla="*/ 1680740 h 3241992"/>
                <a:gd name="connsiteX851" fmla="*/ 3665065 w 5150415"/>
                <a:gd name="connsiteY851" fmla="*/ 1833494 h 3241992"/>
                <a:gd name="connsiteX852" fmla="*/ 3801007 w 5150415"/>
                <a:gd name="connsiteY852" fmla="*/ 1965478 h 3241992"/>
                <a:gd name="connsiteX853" fmla="*/ 3819087 w 5150415"/>
                <a:gd name="connsiteY853" fmla="*/ 1983567 h 3241992"/>
                <a:gd name="connsiteX854" fmla="*/ 3942306 w 5150415"/>
                <a:gd name="connsiteY854" fmla="*/ 2081384 h 3241992"/>
                <a:gd name="connsiteX855" fmla="*/ 4024004 w 5150415"/>
                <a:gd name="connsiteY855" fmla="*/ 2140341 h 3241992"/>
                <a:gd name="connsiteX856" fmla="*/ 4099006 w 5150415"/>
                <a:gd name="connsiteY856" fmla="*/ 2145031 h 3241992"/>
                <a:gd name="connsiteX857" fmla="*/ 4234279 w 5150415"/>
                <a:gd name="connsiteY857" fmla="*/ 2047215 h 3241992"/>
                <a:gd name="connsiteX858" fmla="*/ 4398346 w 5150415"/>
                <a:gd name="connsiteY858" fmla="*/ 1877712 h 3241992"/>
                <a:gd name="connsiteX859" fmla="*/ 4518885 w 5150415"/>
                <a:gd name="connsiteY859" fmla="*/ 1629822 h 3241992"/>
                <a:gd name="connsiteX860" fmla="*/ 4511519 w 5150415"/>
                <a:gd name="connsiteY860" fmla="*/ 1609722 h 3241992"/>
                <a:gd name="connsiteX861" fmla="*/ 4416427 w 5150415"/>
                <a:gd name="connsiteY861" fmla="*/ 1538705 h 3241992"/>
                <a:gd name="connsiteX862" fmla="*/ 4285173 w 5150415"/>
                <a:gd name="connsiteY862" fmla="*/ 1422800 h 3241992"/>
                <a:gd name="connsiteX863" fmla="*/ 4253699 w 5150415"/>
                <a:gd name="connsiteY863" fmla="*/ 1404711 h 3241992"/>
                <a:gd name="connsiteX864" fmla="*/ 4224903 w 5150415"/>
                <a:gd name="connsiteY864" fmla="*/ 1395331 h 3241992"/>
                <a:gd name="connsiteX865" fmla="*/ 4094989 w 5150415"/>
                <a:gd name="connsiteY865" fmla="*/ 1312254 h 3241992"/>
                <a:gd name="connsiteX866" fmla="*/ 4011281 w 5150415"/>
                <a:gd name="connsiteY866" fmla="*/ 1188309 h 3241992"/>
                <a:gd name="connsiteX867" fmla="*/ 4001236 w 5150415"/>
                <a:gd name="connsiteY867" fmla="*/ 1158161 h 3241992"/>
                <a:gd name="connsiteX868" fmla="*/ 4038067 w 5150415"/>
                <a:gd name="connsiteY868" fmla="*/ 1101883 h 3241992"/>
                <a:gd name="connsiteX869" fmla="*/ 4017977 w 5150415"/>
                <a:gd name="connsiteY869" fmla="*/ 1116623 h 3241992"/>
                <a:gd name="connsiteX870" fmla="*/ 4026683 w 5150415"/>
                <a:gd name="connsiteY870" fmla="*/ 1176250 h 3241992"/>
                <a:gd name="connsiteX871" fmla="*/ 4108382 w 5150415"/>
                <a:gd name="connsiteY871" fmla="*/ 1297515 h 3241992"/>
                <a:gd name="connsiteX872" fmla="*/ 4263744 w 5150415"/>
                <a:gd name="connsiteY872" fmla="*/ 1387292 h 3241992"/>
                <a:gd name="connsiteX873" fmla="*/ 4274458 w 5150415"/>
                <a:gd name="connsiteY873" fmla="*/ 1389301 h 3241992"/>
                <a:gd name="connsiteX874" fmla="*/ 4291200 w 5150415"/>
                <a:gd name="connsiteY874" fmla="*/ 1379252 h 3241992"/>
                <a:gd name="connsiteX875" fmla="*/ 4281824 w 5150415"/>
                <a:gd name="connsiteY875" fmla="*/ 1364513 h 3241992"/>
                <a:gd name="connsiteX876" fmla="*/ 4274458 w 5150415"/>
                <a:gd name="connsiteY876" fmla="*/ 1361163 h 3241992"/>
                <a:gd name="connsiteX877" fmla="*/ 4101685 w 5150415"/>
                <a:gd name="connsiteY877" fmla="*/ 1237218 h 3241992"/>
                <a:gd name="connsiteX878" fmla="*/ 4070211 w 5150415"/>
                <a:gd name="connsiteY878" fmla="*/ 1190989 h 3241992"/>
                <a:gd name="connsiteX879" fmla="*/ 4038067 w 5150415"/>
                <a:gd name="connsiteY879" fmla="*/ 1101883 h 3241992"/>
                <a:gd name="connsiteX880" fmla="*/ 4003914 w 5150415"/>
                <a:gd name="connsiteY880" fmla="*/ 1080444 h 3241992"/>
                <a:gd name="connsiteX881" fmla="*/ 3983155 w 5150415"/>
                <a:gd name="connsiteY881" fmla="*/ 1129352 h 3241992"/>
                <a:gd name="connsiteX882" fmla="*/ 4008602 w 5150415"/>
                <a:gd name="connsiteY882" fmla="*/ 1087814 h 3241992"/>
                <a:gd name="connsiteX883" fmla="*/ 4007932 w 5150415"/>
                <a:gd name="connsiteY883" fmla="*/ 1081114 h 3241992"/>
                <a:gd name="connsiteX884" fmla="*/ 4003914 w 5150415"/>
                <a:gd name="connsiteY884" fmla="*/ 1080444 h 3241992"/>
                <a:gd name="connsiteX885" fmla="*/ 4026683 w 5150415"/>
                <a:gd name="connsiteY885" fmla="*/ 1055655 h 3241992"/>
                <a:gd name="connsiteX886" fmla="*/ 4014629 w 5150415"/>
                <a:gd name="connsiteY886" fmla="*/ 1062355 h 3241992"/>
                <a:gd name="connsiteX887" fmla="*/ 4030701 w 5150415"/>
                <a:gd name="connsiteY887" fmla="*/ 1081784 h 3241992"/>
                <a:gd name="connsiteX888" fmla="*/ 4040076 w 5150415"/>
                <a:gd name="connsiteY888" fmla="*/ 1068384 h 3241992"/>
                <a:gd name="connsiteX889" fmla="*/ 4026683 w 5150415"/>
                <a:gd name="connsiteY889" fmla="*/ 1055655 h 3241992"/>
                <a:gd name="connsiteX890" fmla="*/ 4141195 w 5150415"/>
                <a:gd name="connsiteY890" fmla="*/ 1004737 h 3241992"/>
                <a:gd name="connsiteX891" fmla="*/ 4137177 w 5150415"/>
                <a:gd name="connsiteY891" fmla="*/ 1006747 h 3241992"/>
                <a:gd name="connsiteX892" fmla="*/ 4064854 w 5150415"/>
                <a:gd name="connsiteY892" fmla="*/ 1094513 h 3241992"/>
                <a:gd name="connsiteX893" fmla="*/ 4060836 w 5150415"/>
                <a:gd name="connsiteY893" fmla="*/ 1110593 h 3241992"/>
                <a:gd name="connsiteX894" fmla="*/ 4078917 w 5150415"/>
                <a:gd name="connsiteY894" fmla="*/ 1163521 h 3241992"/>
                <a:gd name="connsiteX895" fmla="*/ 4154588 w 5150415"/>
                <a:gd name="connsiteY895" fmla="*/ 1262677 h 3241992"/>
                <a:gd name="connsiteX896" fmla="*/ 4293209 w 5150415"/>
                <a:gd name="connsiteY896" fmla="*/ 1348433 h 3241992"/>
                <a:gd name="connsiteX897" fmla="*/ 4392319 w 5150415"/>
                <a:gd name="connsiteY897" fmla="*/ 1134712 h 3241992"/>
                <a:gd name="connsiteX898" fmla="*/ 4141195 w 5150415"/>
                <a:gd name="connsiteY898" fmla="*/ 1004737 h 3241992"/>
                <a:gd name="connsiteX899" fmla="*/ 4154588 w 5150415"/>
                <a:gd name="connsiteY899" fmla="*/ 981958 h 3241992"/>
                <a:gd name="connsiteX900" fmla="*/ 4153249 w 5150415"/>
                <a:gd name="connsiteY900" fmla="*/ 998037 h 3241992"/>
                <a:gd name="connsiteX901" fmla="*/ 4190081 w 5150415"/>
                <a:gd name="connsiteY901" fmla="*/ 1036226 h 3241992"/>
                <a:gd name="connsiteX902" fmla="*/ 4347452 w 5150415"/>
                <a:gd name="connsiteY902" fmla="*/ 1115282 h 3241992"/>
                <a:gd name="connsiteX903" fmla="*/ 4394998 w 5150415"/>
                <a:gd name="connsiteY903" fmla="*/ 1120642 h 3241992"/>
                <a:gd name="connsiteX904" fmla="*/ 4401694 w 5150415"/>
                <a:gd name="connsiteY904" fmla="*/ 1115953 h 3241992"/>
                <a:gd name="connsiteX905" fmla="*/ 4395667 w 5150415"/>
                <a:gd name="connsiteY905" fmla="*/ 1109923 h 3241992"/>
                <a:gd name="connsiteX906" fmla="*/ 4365532 w 5150415"/>
                <a:gd name="connsiteY906" fmla="*/ 1105903 h 3241992"/>
                <a:gd name="connsiteX907" fmla="*/ 4184723 w 5150415"/>
                <a:gd name="connsiteY907" fmla="*/ 1012777 h 3241992"/>
                <a:gd name="connsiteX908" fmla="*/ 4154588 w 5150415"/>
                <a:gd name="connsiteY908" fmla="*/ 981958 h 3241992"/>
                <a:gd name="connsiteX909" fmla="*/ 4210840 w 5150415"/>
                <a:gd name="connsiteY909" fmla="*/ 832554 h 3241992"/>
                <a:gd name="connsiteX910" fmla="*/ 4161285 w 5150415"/>
                <a:gd name="connsiteY910" fmla="*/ 969228 h 3241992"/>
                <a:gd name="connsiteX911" fmla="*/ 4182045 w 5150415"/>
                <a:gd name="connsiteY911" fmla="*/ 994017 h 3241992"/>
                <a:gd name="connsiteX912" fmla="*/ 4277137 w 5150415"/>
                <a:gd name="connsiteY912" fmla="*/ 1064365 h 3241992"/>
                <a:gd name="connsiteX913" fmla="*/ 4395667 w 5150415"/>
                <a:gd name="connsiteY913" fmla="*/ 1095183 h 3241992"/>
                <a:gd name="connsiteX914" fmla="*/ 4411070 w 5150415"/>
                <a:gd name="connsiteY914" fmla="*/ 1083794 h 3241992"/>
                <a:gd name="connsiteX915" fmla="*/ 4422454 w 5150415"/>
                <a:gd name="connsiteY915" fmla="*/ 1033546 h 3241992"/>
                <a:gd name="connsiteX916" fmla="*/ 4432499 w 5150415"/>
                <a:gd name="connsiteY916" fmla="*/ 886822 h 3241992"/>
                <a:gd name="connsiteX917" fmla="*/ 4427811 w 5150415"/>
                <a:gd name="connsiteY917" fmla="*/ 832554 h 3241992"/>
                <a:gd name="connsiteX918" fmla="*/ 4210840 w 5150415"/>
                <a:gd name="connsiteY918" fmla="*/ 832554 h 3241992"/>
                <a:gd name="connsiteX919" fmla="*/ 4215528 w 5150415"/>
                <a:gd name="connsiteY919" fmla="*/ 806425 h 3241992"/>
                <a:gd name="connsiteX920" fmla="*/ 4222225 w 5150415"/>
                <a:gd name="connsiteY920" fmla="*/ 820494 h 3241992"/>
                <a:gd name="connsiteX921" fmla="*/ 4287182 w 5150415"/>
                <a:gd name="connsiteY921" fmla="*/ 837914 h 3241992"/>
                <a:gd name="connsiteX922" fmla="*/ 4414418 w 5150415"/>
                <a:gd name="connsiteY922" fmla="*/ 821164 h 3241992"/>
                <a:gd name="connsiteX923" fmla="*/ 4425802 w 5150415"/>
                <a:gd name="connsiteY923" fmla="*/ 814465 h 3241992"/>
                <a:gd name="connsiteX924" fmla="*/ 4411739 w 5150415"/>
                <a:gd name="connsiteY924" fmla="*/ 809775 h 3241992"/>
                <a:gd name="connsiteX925" fmla="*/ 4253699 w 5150415"/>
                <a:gd name="connsiteY925" fmla="*/ 819154 h 3241992"/>
                <a:gd name="connsiteX926" fmla="*/ 4215528 w 5150415"/>
                <a:gd name="connsiteY926" fmla="*/ 806425 h 3241992"/>
                <a:gd name="connsiteX927" fmla="*/ 4244324 w 5150415"/>
                <a:gd name="connsiteY927" fmla="*/ 573274 h 3241992"/>
                <a:gd name="connsiteX928" fmla="*/ 4204144 w 5150415"/>
                <a:gd name="connsiteY928" fmla="*/ 608113 h 3241992"/>
                <a:gd name="connsiteX929" fmla="*/ 4204144 w 5150415"/>
                <a:gd name="connsiteY929" fmla="*/ 609453 h 3241992"/>
                <a:gd name="connsiteX930" fmla="*/ 4215528 w 5150415"/>
                <a:gd name="connsiteY930" fmla="*/ 670420 h 3241992"/>
                <a:gd name="connsiteX931" fmla="*/ 4214858 w 5150415"/>
                <a:gd name="connsiteY931" fmla="*/ 691860 h 3241992"/>
                <a:gd name="connsiteX932" fmla="*/ 4194099 w 5150415"/>
                <a:gd name="connsiteY932" fmla="*/ 695209 h 3241992"/>
                <a:gd name="connsiteX933" fmla="*/ 4163964 w 5150415"/>
                <a:gd name="connsiteY933" fmla="*/ 692530 h 3241992"/>
                <a:gd name="connsiteX934" fmla="*/ 4153249 w 5150415"/>
                <a:gd name="connsiteY934" fmla="*/ 715979 h 3241992"/>
                <a:gd name="connsiteX935" fmla="*/ 4164633 w 5150415"/>
                <a:gd name="connsiteY935" fmla="*/ 726698 h 3241992"/>
                <a:gd name="connsiteX936" fmla="*/ 4188741 w 5150415"/>
                <a:gd name="connsiteY936" fmla="*/ 739428 h 3241992"/>
                <a:gd name="connsiteX937" fmla="*/ 4215528 w 5150415"/>
                <a:gd name="connsiteY937" fmla="*/ 776946 h 3241992"/>
                <a:gd name="connsiteX938" fmla="*/ 4215528 w 5150415"/>
                <a:gd name="connsiteY938" fmla="*/ 780296 h 3241992"/>
                <a:gd name="connsiteX939" fmla="*/ 4225573 w 5150415"/>
                <a:gd name="connsiteY939" fmla="*/ 795036 h 3241992"/>
                <a:gd name="connsiteX940" fmla="*/ 4322004 w 5150415"/>
                <a:gd name="connsiteY940" fmla="*/ 815135 h 3241992"/>
                <a:gd name="connsiteX941" fmla="*/ 4409060 w 5150415"/>
                <a:gd name="connsiteY941" fmla="*/ 796375 h 3241992"/>
                <a:gd name="connsiteX942" fmla="*/ 4418436 w 5150415"/>
                <a:gd name="connsiteY942" fmla="*/ 777616 h 3241992"/>
                <a:gd name="connsiteX943" fmla="*/ 4407052 w 5150415"/>
                <a:gd name="connsiteY943" fmla="*/ 736078 h 3241992"/>
                <a:gd name="connsiteX944" fmla="*/ 4349461 w 5150415"/>
                <a:gd name="connsiteY944" fmla="*/ 629552 h 3241992"/>
                <a:gd name="connsiteX945" fmla="*/ 4244324 w 5150415"/>
                <a:gd name="connsiteY945" fmla="*/ 573274 h 3241992"/>
                <a:gd name="connsiteX946" fmla="*/ 1614557 w 5150415"/>
                <a:gd name="connsiteY946" fmla="*/ 64095 h 3241992"/>
                <a:gd name="connsiteX947" fmla="*/ 1607861 w 5150415"/>
                <a:gd name="connsiteY947" fmla="*/ 96924 h 3241992"/>
                <a:gd name="connsiteX948" fmla="*/ 1607191 w 5150415"/>
                <a:gd name="connsiteY948" fmla="*/ 114343 h 3241992"/>
                <a:gd name="connsiteX949" fmla="*/ 1602503 w 5150415"/>
                <a:gd name="connsiteY949" fmla="*/ 121713 h 3241992"/>
                <a:gd name="connsiteX950" fmla="*/ 1563663 w 5150415"/>
                <a:gd name="connsiteY950" fmla="*/ 246997 h 3241992"/>
                <a:gd name="connsiteX951" fmla="*/ 1456517 w 5150415"/>
                <a:gd name="connsiteY951" fmla="*/ 453349 h 3241992"/>
                <a:gd name="connsiteX952" fmla="*/ 1305843 w 5150415"/>
                <a:gd name="connsiteY952" fmla="*/ 640942 h 3241992"/>
                <a:gd name="connsiteX953" fmla="*/ 1163874 w 5150415"/>
                <a:gd name="connsiteY953" fmla="*/ 770916 h 3241992"/>
                <a:gd name="connsiteX954" fmla="*/ 1064094 w 5150415"/>
                <a:gd name="connsiteY954" fmla="*/ 849303 h 3241992"/>
                <a:gd name="connsiteX955" fmla="*/ 880607 w 5150415"/>
                <a:gd name="connsiteY955" fmla="*/ 1005407 h 3241992"/>
                <a:gd name="connsiteX956" fmla="*/ 630822 w 5150415"/>
                <a:gd name="connsiteY956" fmla="*/ 1245257 h 3241992"/>
                <a:gd name="connsiteX957" fmla="*/ 553142 w 5150415"/>
                <a:gd name="connsiteY957" fmla="*/ 1326994 h 3241992"/>
                <a:gd name="connsiteX958" fmla="*/ 462067 w 5150415"/>
                <a:gd name="connsiteY958" fmla="*/ 1430840 h 3241992"/>
                <a:gd name="connsiteX959" fmla="*/ 291973 w 5150415"/>
                <a:gd name="connsiteY959" fmla="*/ 1666000 h 3241992"/>
                <a:gd name="connsiteX960" fmla="*/ 237730 w 5150415"/>
                <a:gd name="connsiteY960" fmla="*/ 1817414 h 3241992"/>
                <a:gd name="connsiteX961" fmla="*/ 291973 w 5150415"/>
                <a:gd name="connsiteY961" fmla="*/ 1925280 h 3241992"/>
                <a:gd name="connsiteX962" fmla="*/ 401798 w 5150415"/>
                <a:gd name="connsiteY962" fmla="*/ 1950739 h 3241992"/>
                <a:gd name="connsiteX963" fmla="*/ 596000 w 5150415"/>
                <a:gd name="connsiteY963" fmla="*/ 1931980 h 3241992"/>
                <a:gd name="connsiteX964" fmla="*/ 695110 w 5150415"/>
                <a:gd name="connsiteY964" fmla="*/ 1921260 h 3241992"/>
                <a:gd name="connsiteX965" fmla="*/ 820337 w 5150415"/>
                <a:gd name="connsiteY965" fmla="*/ 1919920 h 3241992"/>
                <a:gd name="connsiteX966" fmla="*/ 925474 w 5150415"/>
                <a:gd name="connsiteY966" fmla="*/ 1929300 h 3241992"/>
                <a:gd name="connsiteX967" fmla="*/ 992440 w 5150415"/>
                <a:gd name="connsiteY967" fmla="*/ 1944039 h 3241992"/>
                <a:gd name="connsiteX968" fmla="*/ 1100926 w 5150415"/>
                <a:gd name="connsiteY968" fmla="*/ 1982228 h 3241992"/>
                <a:gd name="connsiteX969" fmla="*/ 1227492 w 5150415"/>
                <a:gd name="connsiteY969" fmla="*/ 2081384 h 3241992"/>
                <a:gd name="connsiteX970" fmla="*/ 1258297 w 5150415"/>
                <a:gd name="connsiteY970" fmla="*/ 2231457 h 3241992"/>
                <a:gd name="connsiteX971" fmla="*/ 1185973 w 5150415"/>
                <a:gd name="connsiteY971" fmla="*/ 2345353 h 3241992"/>
                <a:gd name="connsiteX972" fmla="*/ 1102265 w 5150415"/>
                <a:gd name="connsiteY972" fmla="*/ 2425080 h 3241992"/>
                <a:gd name="connsiteX973" fmla="*/ 1060076 w 5150415"/>
                <a:gd name="connsiteY973" fmla="*/ 2492747 h 3241992"/>
                <a:gd name="connsiteX974" fmla="*/ 1086193 w 5150415"/>
                <a:gd name="connsiteY974" fmla="*/ 2559744 h 3241992"/>
                <a:gd name="connsiteX975" fmla="*/ 1125034 w 5150415"/>
                <a:gd name="connsiteY975" fmla="*/ 2574484 h 3241992"/>
                <a:gd name="connsiteX976" fmla="*/ 1212760 w 5150415"/>
                <a:gd name="connsiteY976" fmla="*/ 2581854 h 3241992"/>
                <a:gd name="connsiteX977" fmla="*/ 1352049 w 5150415"/>
                <a:gd name="connsiteY977" fmla="*/ 2575154 h 3241992"/>
                <a:gd name="connsiteX978" fmla="*/ 1368121 w 5150415"/>
                <a:gd name="connsiteY978" fmla="*/ 2569124 h 3241992"/>
                <a:gd name="connsiteX979" fmla="*/ 1395578 w 5150415"/>
                <a:gd name="connsiteY979" fmla="*/ 2532945 h 3241992"/>
                <a:gd name="connsiteX980" fmla="*/ 1323924 w 5150415"/>
                <a:gd name="connsiteY980" fmla="*/ 2539645 h 3241992"/>
                <a:gd name="connsiteX981" fmla="*/ 1152490 w 5150415"/>
                <a:gd name="connsiteY981" fmla="*/ 2542995 h 3241992"/>
                <a:gd name="connsiteX982" fmla="*/ 1108292 w 5150415"/>
                <a:gd name="connsiteY982" fmla="*/ 2530935 h 3241992"/>
                <a:gd name="connsiteX983" fmla="*/ 1095569 w 5150415"/>
                <a:gd name="connsiteY983" fmla="*/ 2499447 h 3241992"/>
                <a:gd name="connsiteX984" fmla="*/ 1102265 w 5150415"/>
                <a:gd name="connsiteY984" fmla="*/ 2483367 h 3241992"/>
                <a:gd name="connsiteX985" fmla="*/ 1139766 w 5150415"/>
                <a:gd name="connsiteY985" fmla="*/ 2435129 h 3241992"/>
                <a:gd name="connsiteX986" fmla="*/ 1221465 w 5150415"/>
                <a:gd name="connsiteY986" fmla="*/ 2355402 h 3241992"/>
                <a:gd name="connsiteX987" fmla="*/ 1283074 w 5150415"/>
                <a:gd name="connsiteY987" fmla="*/ 2256917 h 3241992"/>
                <a:gd name="connsiteX988" fmla="*/ 1297137 w 5150415"/>
                <a:gd name="connsiteY988" fmla="*/ 2189919 h 3241992"/>
                <a:gd name="connsiteX989" fmla="*/ 1283074 w 5150415"/>
                <a:gd name="connsiteY989" fmla="*/ 2118232 h 3241992"/>
                <a:gd name="connsiteX990" fmla="*/ 1189321 w 5150415"/>
                <a:gd name="connsiteY990" fmla="*/ 1998977 h 3241992"/>
                <a:gd name="connsiteX991" fmla="*/ 1085524 w 5150415"/>
                <a:gd name="connsiteY991" fmla="*/ 1942029 h 3241992"/>
                <a:gd name="connsiteX992" fmla="*/ 924135 w 5150415"/>
                <a:gd name="connsiteY992" fmla="*/ 1901831 h 3241992"/>
                <a:gd name="connsiteX993" fmla="*/ 836409 w 5150415"/>
                <a:gd name="connsiteY993" fmla="*/ 1893791 h 3241992"/>
                <a:gd name="connsiteX994" fmla="*/ 715200 w 5150415"/>
                <a:gd name="connsiteY994" fmla="*/ 1893791 h 3241992"/>
                <a:gd name="connsiteX995" fmla="*/ 591312 w 5150415"/>
                <a:gd name="connsiteY995" fmla="*/ 1906520 h 3241992"/>
                <a:gd name="connsiteX996" fmla="*/ 441977 w 5150415"/>
                <a:gd name="connsiteY996" fmla="*/ 1925280 h 3241992"/>
                <a:gd name="connsiteX997" fmla="*/ 318760 w 5150415"/>
                <a:gd name="connsiteY997" fmla="*/ 1911210 h 3241992"/>
                <a:gd name="connsiteX998" fmla="*/ 261169 w 5150415"/>
                <a:gd name="connsiteY998" fmla="*/ 1819424 h 3241992"/>
                <a:gd name="connsiteX999" fmla="*/ 286616 w 5150415"/>
                <a:gd name="connsiteY999" fmla="*/ 1725628 h 3241992"/>
                <a:gd name="connsiteX1000" fmla="*/ 366975 w 5150415"/>
                <a:gd name="connsiteY1000" fmla="*/ 1586943 h 3241992"/>
                <a:gd name="connsiteX1001" fmla="*/ 554481 w 5150415"/>
                <a:gd name="connsiteY1001" fmla="*/ 1352453 h 3241992"/>
                <a:gd name="connsiteX1002" fmla="*/ 744665 w 5150415"/>
                <a:gd name="connsiteY1002" fmla="*/ 1154141 h 3241992"/>
                <a:gd name="connsiteX1003" fmla="*/ 793551 w 5150415"/>
                <a:gd name="connsiteY1003" fmla="*/ 1105233 h 3241992"/>
                <a:gd name="connsiteX1004" fmla="*/ 877928 w 5150415"/>
                <a:gd name="connsiteY1004" fmla="*/ 1026176 h 3241992"/>
                <a:gd name="connsiteX1005" fmla="*/ 1064094 w 5150415"/>
                <a:gd name="connsiteY1005" fmla="*/ 863373 h 3241992"/>
                <a:gd name="connsiteX1006" fmla="*/ 1167222 w 5150415"/>
                <a:gd name="connsiteY1006" fmla="*/ 781636 h 3241992"/>
                <a:gd name="connsiteX1007" fmla="*/ 1320575 w 5150415"/>
                <a:gd name="connsiteY1007" fmla="*/ 637592 h 3241992"/>
                <a:gd name="connsiteX1008" fmla="*/ 1471249 w 5150415"/>
                <a:gd name="connsiteY1008" fmla="*/ 443970 h 3241992"/>
                <a:gd name="connsiteX1009" fmla="*/ 1602503 w 5150415"/>
                <a:gd name="connsiteY1009" fmla="*/ 147172 h 3241992"/>
                <a:gd name="connsiteX1010" fmla="*/ 1607191 w 5150415"/>
                <a:gd name="connsiteY1010" fmla="*/ 114343 h 3241992"/>
                <a:gd name="connsiteX1011" fmla="*/ 1614557 w 5150415"/>
                <a:gd name="connsiteY1011" fmla="*/ 64095 h 3241992"/>
                <a:gd name="connsiteX1012" fmla="*/ 1602086 w 5150415"/>
                <a:gd name="connsiteY1012" fmla="*/ 12730 h 3241992"/>
                <a:gd name="connsiteX1013" fmla="*/ 1619277 w 5150415"/>
                <a:gd name="connsiteY1013" fmla="*/ 12730 h 3241992"/>
                <a:gd name="connsiteX1014" fmla="*/ 1616566 w 5150415"/>
                <a:gd name="connsiteY1014" fmla="*/ 50695 h 3241992"/>
                <a:gd name="connsiteX1015" fmla="*/ 1620584 w 5150415"/>
                <a:gd name="connsiteY1015" fmla="*/ 50695 h 3241992"/>
                <a:gd name="connsiteX1016" fmla="*/ 1622211 w 5150415"/>
                <a:gd name="connsiteY1016" fmla="*/ 12730 h 3241992"/>
                <a:gd name="connsiteX1017" fmla="*/ 1640105 w 5150415"/>
                <a:gd name="connsiteY1017" fmla="*/ 12730 h 3241992"/>
                <a:gd name="connsiteX1018" fmla="*/ 1638613 w 5150415"/>
                <a:gd name="connsiteY1018" fmla="*/ 51648 h 3241992"/>
                <a:gd name="connsiteX1019" fmla="*/ 1569020 w 5150415"/>
                <a:gd name="connsiteY1019" fmla="*/ 304615 h 3241992"/>
                <a:gd name="connsiteX1020" fmla="*/ 1406962 w 5150415"/>
                <a:gd name="connsiteY1020" fmla="*/ 571264 h 3241992"/>
                <a:gd name="connsiteX1021" fmla="*/ 1247582 w 5150415"/>
                <a:gd name="connsiteY1021" fmla="*/ 742777 h 3241992"/>
                <a:gd name="connsiteX1022" fmla="*/ 1074139 w 5150415"/>
                <a:gd name="connsiteY1022" fmla="*/ 885482 h 3241992"/>
                <a:gd name="connsiteX1023" fmla="*/ 940207 w 5150415"/>
                <a:gd name="connsiteY1023" fmla="*/ 1000047 h 3241992"/>
                <a:gd name="connsiteX1024" fmla="*/ 831721 w 5150415"/>
                <a:gd name="connsiteY1024" fmla="*/ 1099873 h 3241992"/>
                <a:gd name="connsiteX1025" fmla="*/ 660288 w 5150415"/>
                <a:gd name="connsiteY1025" fmla="*/ 1269376 h 3241992"/>
                <a:gd name="connsiteX1026" fmla="*/ 439299 w 5150415"/>
                <a:gd name="connsiteY1026" fmla="*/ 1521956 h 3241992"/>
                <a:gd name="connsiteX1027" fmla="*/ 311393 w 5150415"/>
                <a:gd name="connsiteY1027" fmla="*/ 1719598 h 3241992"/>
                <a:gd name="connsiteX1028" fmla="*/ 279249 w 5150415"/>
                <a:gd name="connsiteY1028" fmla="*/ 1814734 h 3241992"/>
                <a:gd name="connsiteX1029" fmla="*/ 282598 w 5150415"/>
                <a:gd name="connsiteY1029" fmla="*/ 1858952 h 3241992"/>
                <a:gd name="connsiteX1030" fmla="*/ 306706 w 5150415"/>
                <a:gd name="connsiteY1030" fmla="*/ 1887761 h 3241992"/>
                <a:gd name="connsiteX1031" fmla="*/ 357600 w 5150415"/>
                <a:gd name="connsiteY1031" fmla="*/ 1905851 h 3241992"/>
                <a:gd name="connsiteX1032" fmla="*/ 510953 w 5150415"/>
                <a:gd name="connsiteY1032" fmla="*/ 1902501 h 3241992"/>
                <a:gd name="connsiteX1033" fmla="*/ 716539 w 5150415"/>
                <a:gd name="connsiteY1033" fmla="*/ 1879052 h 3241992"/>
                <a:gd name="connsiteX1034" fmla="*/ 774130 w 5150415"/>
                <a:gd name="connsiteY1034" fmla="*/ 1875702 h 3241992"/>
                <a:gd name="connsiteX1035" fmla="*/ 838418 w 5150415"/>
                <a:gd name="connsiteY1035" fmla="*/ 1877712 h 3241992"/>
                <a:gd name="connsiteX1036" fmla="*/ 924804 w 5150415"/>
                <a:gd name="connsiteY1036" fmla="*/ 1885751 h 3241992"/>
                <a:gd name="connsiteX1037" fmla="*/ 1028602 w 5150415"/>
                <a:gd name="connsiteY1037" fmla="*/ 1906520 h 3241992"/>
                <a:gd name="connsiteX1038" fmla="*/ 1140436 w 5150415"/>
                <a:gd name="connsiteY1038" fmla="*/ 1950069 h 3241992"/>
                <a:gd name="connsiteX1039" fmla="*/ 1246912 w 5150415"/>
                <a:gd name="connsiteY1039" fmla="*/ 2029126 h 3241992"/>
                <a:gd name="connsiteX1040" fmla="*/ 1312539 w 5150415"/>
                <a:gd name="connsiteY1040" fmla="*/ 2227438 h 3241992"/>
                <a:gd name="connsiteX1041" fmla="*/ 1240216 w 5150415"/>
                <a:gd name="connsiteY1041" fmla="*/ 2369472 h 3241992"/>
                <a:gd name="connsiteX1042" fmla="*/ 1181285 w 5150415"/>
                <a:gd name="connsiteY1042" fmla="*/ 2426420 h 3241992"/>
                <a:gd name="connsiteX1043" fmla="*/ 1123694 w 5150415"/>
                <a:gd name="connsiteY1043" fmla="*/ 2491407 h 3241992"/>
                <a:gd name="connsiteX1044" fmla="*/ 1111640 w 5150415"/>
                <a:gd name="connsiteY1044" fmla="*/ 2512846 h 3241992"/>
                <a:gd name="connsiteX1045" fmla="*/ 1145124 w 5150415"/>
                <a:gd name="connsiteY1045" fmla="*/ 2526245 h 3241992"/>
                <a:gd name="connsiteX1046" fmla="*/ 1281065 w 5150415"/>
                <a:gd name="connsiteY1046" fmla="*/ 2526916 h 3241992"/>
                <a:gd name="connsiteX1047" fmla="*/ 1386202 w 5150415"/>
                <a:gd name="connsiteY1047" fmla="*/ 2517536 h 3241992"/>
                <a:gd name="connsiteX1048" fmla="*/ 1447811 w 5150415"/>
                <a:gd name="connsiteY1048" fmla="*/ 2486047 h 3241992"/>
                <a:gd name="connsiteX1049" fmla="*/ 1531519 w 5150415"/>
                <a:gd name="connsiteY1049" fmla="*/ 2403640 h 3241992"/>
                <a:gd name="connsiteX1050" fmla="*/ 1560984 w 5150415"/>
                <a:gd name="connsiteY1050" fmla="*/ 2378851 h 3241992"/>
                <a:gd name="connsiteX1051" fmla="*/ 1594467 w 5150415"/>
                <a:gd name="connsiteY1051" fmla="*/ 2349373 h 3241992"/>
                <a:gd name="connsiteX1052" fmla="*/ 1625272 w 5150415"/>
                <a:gd name="connsiteY1052" fmla="*/ 2333963 h 3241992"/>
                <a:gd name="connsiteX1053" fmla="*/ 1645362 w 5150415"/>
                <a:gd name="connsiteY1053" fmla="*/ 2327264 h 3241992"/>
                <a:gd name="connsiteX1054" fmla="*/ 1633977 w 5150415"/>
                <a:gd name="connsiteY1054" fmla="*/ 2319224 h 3241992"/>
                <a:gd name="connsiteX1055" fmla="*/ 1490670 w 5150415"/>
                <a:gd name="connsiteY1055" fmla="*/ 2199299 h 3241992"/>
                <a:gd name="connsiteX1056" fmla="*/ 1372809 w 5150415"/>
                <a:gd name="connsiteY1056" fmla="*/ 1980888 h 3241992"/>
                <a:gd name="connsiteX1057" fmla="*/ 1355398 w 5150415"/>
                <a:gd name="connsiteY1057" fmla="*/ 1825454 h 3241992"/>
                <a:gd name="connsiteX1058" fmla="*/ 1457186 w 5150415"/>
                <a:gd name="connsiteY1058" fmla="*/ 1548755 h 3241992"/>
                <a:gd name="connsiteX1059" fmla="*/ 1695586 w 5150415"/>
                <a:gd name="connsiteY1059" fmla="*/ 1378582 h 3241992"/>
                <a:gd name="connsiteX1060" fmla="*/ 1824831 w 5150415"/>
                <a:gd name="connsiteY1060" fmla="*/ 1349103 h 3241992"/>
                <a:gd name="connsiteX1061" fmla="*/ 1919254 w 5150415"/>
                <a:gd name="connsiteY1061" fmla="*/ 1346423 h 3241992"/>
                <a:gd name="connsiteX1062" fmla="*/ 2027070 w 5150415"/>
                <a:gd name="connsiteY1062" fmla="*/ 1363172 h 3241992"/>
                <a:gd name="connsiteX1063" fmla="*/ 2144930 w 5150415"/>
                <a:gd name="connsiteY1063" fmla="*/ 1404711 h 3241992"/>
                <a:gd name="connsiteX1064" fmla="*/ 2304980 w 5150415"/>
                <a:gd name="connsiteY1064" fmla="*/ 1513246 h 3241992"/>
                <a:gd name="connsiteX1065" fmla="*/ 2431546 w 5150415"/>
                <a:gd name="connsiteY1065" fmla="*/ 1687440 h 3241992"/>
                <a:gd name="connsiteX1066" fmla="*/ 2467708 w 5150415"/>
                <a:gd name="connsiteY1066" fmla="*/ 1795305 h 3241992"/>
                <a:gd name="connsiteX1067" fmla="*/ 2481101 w 5150415"/>
                <a:gd name="connsiteY1067" fmla="*/ 1907860 h 3241992"/>
                <a:gd name="connsiteX1068" fmla="*/ 2410787 w 5150415"/>
                <a:gd name="connsiteY1068" fmla="*/ 2161110 h 3241992"/>
                <a:gd name="connsiteX1069" fmla="*/ 2166360 w 5150415"/>
                <a:gd name="connsiteY1069" fmla="*/ 2366792 h 3241992"/>
                <a:gd name="connsiteX1070" fmla="*/ 2148279 w 5150415"/>
                <a:gd name="connsiteY1070" fmla="*/ 2374832 h 3241992"/>
                <a:gd name="connsiteX1071" fmla="*/ 2150957 w 5150415"/>
                <a:gd name="connsiteY1071" fmla="*/ 2467288 h 3241992"/>
                <a:gd name="connsiteX1072" fmla="*/ 2157654 w 5150415"/>
                <a:gd name="connsiteY1072" fmla="*/ 2479347 h 3241992"/>
                <a:gd name="connsiteX1073" fmla="*/ 2324400 w 5150415"/>
                <a:gd name="connsiteY1073" fmla="*/ 2667610 h 3241992"/>
                <a:gd name="connsiteX1074" fmla="*/ 2361901 w 5150415"/>
                <a:gd name="connsiteY1074" fmla="*/ 2745327 h 3241992"/>
                <a:gd name="connsiteX1075" fmla="*/ 2345829 w 5150415"/>
                <a:gd name="connsiteY1075" fmla="*/ 2840463 h 3241992"/>
                <a:gd name="connsiteX1076" fmla="*/ 2308998 w 5150415"/>
                <a:gd name="connsiteY1076" fmla="*/ 2867932 h 3241992"/>
                <a:gd name="connsiteX1077" fmla="*/ 2267479 w 5150415"/>
                <a:gd name="connsiteY1077" fmla="*/ 2851853 h 3241992"/>
                <a:gd name="connsiteX1078" fmla="*/ 2262791 w 5150415"/>
                <a:gd name="connsiteY1078" fmla="*/ 2843813 h 3241992"/>
                <a:gd name="connsiteX1079" fmla="*/ 2256764 w 5150415"/>
                <a:gd name="connsiteY1079" fmla="*/ 2848503 h 3241992"/>
                <a:gd name="connsiteX1080" fmla="*/ 2232656 w 5150415"/>
                <a:gd name="connsiteY1080" fmla="*/ 2856542 h 3241992"/>
                <a:gd name="connsiteX1081" fmla="*/ 2211897 w 5150415"/>
                <a:gd name="connsiteY1081" fmla="*/ 2834433 h 3241992"/>
                <a:gd name="connsiteX1082" fmla="*/ 2211227 w 5150415"/>
                <a:gd name="connsiteY1082" fmla="*/ 2808974 h 3241992"/>
                <a:gd name="connsiteX1083" fmla="*/ 2208548 w 5150415"/>
                <a:gd name="connsiteY1083" fmla="*/ 2793565 h 3241992"/>
                <a:gd name="connsiteX1084" fmla="*/ 2142252 w 5150415"/>
                <a:gd name="connsiteY1084" fmla="*/ 2729248 h 3241992"/>
                <a:gd name="connsiteX1085" fmla="*/ 2137564 w 5150415"/>
                <a:gd name="connsiteY1085" fmla="*/ 2756716 h 3241992"/>
                <a:gd name="connsiteX1086" fmla="*/ 2122832 w 5150415"/>
                <a:gd name="connsiteY1086" fmla="*/ 2849843 h 3241992"/>
                <a:gd name="connsiteX1087" fmla="*/ 2059883 w 5150415"/>
                <a:gd name="connsiteY1087" fmla="*/ 2898751 h 3241992"/>
                <a:gd name="connsiteX1088" fmla="*/ 2027070 w 5150415"/>
                <a:gd name="connsiteY1088" fmla="*/ 2898751 h 3241992"/>
                <a:gd name="connsiteX1089" fmla="*/ 2069258 w 5150415"/>
                <a:gd name="connsiteY1089" fmla="*/ 2976467 h 3241992"/>
                <a:gd name="connsiteX1090" fmla="*/ 2080643 w 5150415"/>
                <a:gd name="connsiteY1090" fmla="*/ 2964408 h 3241992"/>
                <a:gd name="connsiteX1091" fmla="*/ 2156315 w 5150415"/>
                <a:gd name="connsiteY1091" fmla="*/ 2974458 h 3241992"/>
                <a:gd name="connsiteX1092" fmla="*/ 2173726 w 5150415"/>
                <a:gd name="connsiteY1092" fmla="*/ 3038775 h 3241992"/>
                <a:gd name="connsiteX1093" fmla="*/ 2168369 w 5150415"/>
                <a:gd name="connsiteY1093" fmla="*/ 3101752 h 3241992"/>
                <a:gd name="connsiteX1094" fmla="*/ 2136225 w 5150415"/>
                <a:gd name="connsiteY1094" fmla="*/ 3124532 h 3241992"/>
                <a:gd name="connsiteX1095" fmla="*/ 2096045 w 5150415"/>
                <a:gd name="connsiteY1095" fmla="*/ 3157360 h 3241992"/>
                <a:gd name="connsiteX1096" fmla="*/ 2031757 w 5150415"/>
                <a:gd name="connsiteY1096" fmla="*/ 3184159 h 3241992"/>
                <a:gd name="connsiteX1097" fmla="*/ 1960103 w 5150415"/>
                <a:gd name="connsiteY1097" fmla="*/ 3163390 h 3241992"/>
                <a:gd name="connsiteX1098" fmla="*/ 1903182 w 5150415"/>
                <a:gd name="connsiteY1098" fmla="*/ 3109122 h 3241992"/>
                <a:gd name="connsiteX1099" fmla="*/ 1842912 w 5150415"/>
                <a:gd name="connsiteY1099" fmla="*/ 3040785 h 3241992"/>
                <a:gd name="connsiteX1100" fmla="*/ 1821483 w 5150415"/>
                <a:gd name="connsiteY1100" fmla="*/ 3021356 h 3241992"/>
                <a:gd name="connsiteX1101" fmla="*/ 1810769 w 5150415"/>
                <a:gd name="connsiteY1101" fmla="*/ 3015996 h 3241992"/>
                <a:gd name="connsiteX1102" fmla="*/ 1818804 w 5150415"/>
                <a:gd name="connsiteY1102" fmla="*/ 3083663 h 3241992"/>
                <a:gd name="connsiteX1103" fmla="*/ 1858315 w 5150415"/>
                <a:gd name="connsiteY1103" fmla="*/ 3089693 h 3241992"/>
                <a:gd name="connsiteX1104" fmla="*/ 1893807 w 5150415"/>
                <a:gd name="connsiteY1104" fmla="*/ 3132571 h 3241992"/>
                <a:gd name="connsiteX1105" fmla="*/ 1904521 w 5150415"/>
                <a:gd name="connsiteY1105" fmla="*/ 3196889 h 3241992"/>
                <a:gd name="connsiteX1106" fmla="*/ 1856975 w 5150415"/>
                <a:gd name="connsiteY1106" fmla="*/ 3241777 h 3241992"/>
                <a:gd name="connsiteX1107" fmla="*/ 1833537 w 5150415"/>
                <a:gd name="connsiteY1107" fmla="*/ 3239097 h 3241992"/>
                <a:gd name="connsiteX1108" fmla="*/ 1811438 w 5150415"/>
                <a:gd name="connsiteY1108" fmla="*/ 3238427 h 3241992"/>
                <a:gd name="connsiteX1109" fmla="*/ 1716346 w 5150415"/>
                <a:gd name="connsiteY1109" fmla="*/ 3227707 h 3241992"/>
                <a:gd name="connsiteX1110" fmla="*/ 1649380 w 5150415"/>
                <a:gd name="connsiteY1110" fmla="*/ 3173440 h 3241992"/>
                <a:gd name="connsiteX1111" fmla="*/ 1610539 w 5150415"/>
                <a:gd name="connsiteY1111" fmla="*/ 3078973 h 3241992"/>
                <a:gd name="connsiteX1112" fmla="*/ 1585092 w 5150415"/>
                <a:gd name="connsiteY1112" fmla="*/ 2963068 h 3241992"/>
                <a:gd name="connsiteX1113" fmla="*/ 1575047 w 5150415"/>
                <a:gd name="connsiteY1113" fmla="*/ 2882001 h 3241992"/>
                <a:gd name="connsiteX1114" fmla="*/ 1565672 w 5150415"/>
                <a:gd name="connsiteY1114" fmla="*/ 2805624 h 3241992"/>
                <a:gd name="connsiteX1115" fmla="*/ 1556966 w 5150415"/>
                <a:gd name="connsiteY1115" fmla="*/ 2681009 h 3241992"/>
                <a:gd name="connsiteX1116" fmla="*/ 1556966 w 5150415"/>
                <a:gd name="connsiteY1116" fmla="*/ 2652201 h 3241992"/>
                <a:gd name="connsiteX1117" fmla="*/ 1530180 w 5150415"/>
                <a:gd name="connsiteY1117" fmla="*/ 2663590 h 3241992"/>
                <a:gd name="connsiteX1118" fmla="*/ 1465892 w 5150415"/>
                <a:gd name="connsiteY1118" fmla="*/ 2746667 h 3241992"/>
                <a:gd name="connsiteX1119" fmla="*/ 1469910 w 5150415"/>
                <a:gd name="connsiteY1119" fmla="*/ 2768106 h 3241992"/>
                <a:gd name="connsiteX1120" fmla="*/ 1469910 w 5150415"/>
                <a:gd name="connsiteY1120" fmla="*/ 2804284 h 3241992"/>
                <a:gd name="connsiteX1121" fmla="*/ 1441115 w 5150415"/>
                <a:gd name="connsiteY1121" fmla="*/ 2819024 h 3241992"/>
                <a:gd name="connsiteX1122" fmla="*/ 1436427 w 5150415"/>
                <a:gd name="connsiteY1122" fmla="*/ 2829073 h 3241992"/>
                <a:gd name="connsiteX1123" fmla="*/ 1388211 w 5150415"/>
                <a:gd name="connsiteY1123" fmla="*/ 2854532 h 3241992"/>
                <a:gd name="connsiteX1124" fmla="*/ 1319236 w 5150415"/>
                <a:gd name="connsiteY1124" fmla="*/ 2785525 h 3241992"/>
                <a:gd name="connsiteX1125" fmla="*/ 1347362 w 5150415"/>
                <a:gd name="connsiteY1125" fmla="*/ 2613342 h 3241992"/>
                <a:gd name="connsiteX1126" fmla="*/ 1353389 w 5150415"/>
                <a:gd name="connsiteY1126" fmla="*/ 2599942 h 3241992"/>
                <a:gd name="connsiteX1127" fmla="*/ 1314548 w 5150415"/>
                <a:gd name="connsiteY1127" fmla="*/ 2599942 h 3241992"/>
                <a:gd name="connsiteX1128" fmla="*/ 1175258 w 5150415"/>
                <a:gd name="connsiteY1128" fmla="*/ 2603963 h 3241992"/>
                <a:gd name="connsiteX1129" fmla="*/ 1096908 w 5150415"/>
                <a:gd name="connsiteY1129" fmla="*/ 2588553 h 3241992"/>
                <a:gd name="connsiteX1130" fmla="*/ 1041995 w 5150415"/>
                <a:gd name="connsiteY1130" fmla="*/ 2524906 h 3241992"/>
                <a:gd name="connsiteX1131" fmla="*/ 1054049 w 5150415"/>
                <a:gd name="connsiteY1131" fmla="*/ 2467958 h 3241992"/>
                <a:gd name="connsiteX1132" fmla="*/ 1092890 w 5150415"/>
                <a:gd name="connsiteY1132" fmla="*/ 2413020 h 3241992"/>
                <a:gd name="connsiteX1133" fmla="*/ 1161196 w 5150415"/>
                <a:gd name="connsiteY1133" fmla="*/ 2347363 h 3241992"/>
                <a:gd name="connsiteX1134" fmla="*/ 1239546 w 5150415"/>
                <a:gd name="connsiteY1134" fmla="*/ 2239497 h 3241992"/>
                <a:gd name="connsiteX1135" fmla="*/ 1232849 w 5150415"/>
                <a:gd name="connsiteY1135" fmla="*/ 2124262 h 3241992"/>
                <a:gd name="connsiteX1136" fmla="*/ 1130391 w 5150415"/>
                <a:gd name="connsiteY1136" fmla="*/ 2020416 h 3241992"/>
                <a:gd name="connsiteX1137" fmla="*/ 960966 w 5150415"/>
                <a:gd name="connsiteY1137" fmla="*/ 1958108 h 3241992"/>
                <a:gd name="connsiteX1138" fmla="*/ 727924 w 5150415"/>
                <a:gd name="connsiteY1138" fmla="*/ 1942699 h 3241992"/>
                <a:gd name="connsiteX1139" fmla="*/ 589303 w 5150415"/>
                <a:gd name="connsiteY1139" fmla="*/ 1955429 h 3241992"/>
                <a:gd name="connsiteX1140" fmla="*/ 460728 w 5150415"/>
                <a:gd name="connsiteY1140" fmla="*/ 1971508 h 3241992"/>
                <a:gd name="connsiteX1141" fmla="*/ 373002 w 5150415"/>
                <a:gd name="connsiteY1141" fmla="*/ 1969498 h 3241992"/>
                <a:gd name="connsiteX1142" fmla="*/ 300009 w 5150415"/>
                <a:gd name="connsiteY1142" fmla="*/ 1951409 h 3241992"/>
                <a:gd name="connsiteX1143" fmla="*/ 222328 w 5150415"/>
                <a:gd name="connsiteY1143" fmla="*/ 1834834 h 3241992"/>
                <a:gd name="connsiteX1144" fmla="*/ 256481 w 5150415"/>
                <a:gd name="connsiteY1144" fmla="*/ 1702179 h 3241992"/>
                <a:gd name="connsiteX1145" fmla="*/ 375011 w 5150415"/>
                <a:gd name="connsiteY1145" fmla="*/ 1515256 h 3241992"/>
                <a:gd name="connsiteX1146" fmla="*/ 496890 w 5150415"/>
                <a:gd name="connsiteY1146" fmla="*/ 1366522 h 3241992"/>
                <a:gd name="connsiteX1147" fmla="*/ 582607 w 5150415"/>
                <a:gd name="connsiteY1147" fmla="*/ 1273396 h 3241992"/>
                <a:gd name="connsiteX1148" fmla="*/ 679708 w 5150415"/>
                <a:gd name="connsiteY1148" fmla="*/ 1173570 h 3241992"/>
                <a:gd name="connsiteX1149" fmla="*/ 847124 w 5150415"/>
                <a:gd name="connsiteY1149" fmla="*/ 1014117 h 3241992"/>
                <a:gd name="connsiteX1150" fmla="*/ 1021236 w 5150415"/>
                <a:gd name="connsiteY1150" fmla="*/ 862703 h 3241992"/>
                <a:gd name="connsiteX1151" fmla="*/ 1136418 w 5150415"/>
                <a:gd name="connsiteY1151" fmla="*/ 772256 h 3241992"/>
                <a:gd name="connsiteX1152" fmla="*/ 1245573 w 5150415"/>
                <a:gd name="connsiteY1152" fmla="*/ 677120 h 3241992"/>
                <a:gd name="connsiteX1153" fmla="*/ 1352049 w 5150415"/>
                <a:gd name="connsiteY1153" fmla="*/ 565905 h 3241992"/>
                <a:gd name="connsiteX1154" fmla="*/ 1558306 w 5150415"/>
                <a:gd name="connsiteY1154" fmla="*/ 220199 h 3241992"/>
                <a:gd name="connsiteX1155" fmla="*/ 1593128 w 5150415"/>
                <a:gd name="connsiteY1155" fmla="*/ 90224 h 3241992"/>
                <a:gd name="connsiteX1156" fmla="*/ 1173662 w 5150415"/>
                <a:gd name="connsiteY1156" fmla="*/ 12730 h 3241992"/>
                <a:gd name="connsiteX1157" fmla="*/ 1194255 w 5150415"/>
                <a:gd name="connsiteY1157" fmla="*/ 12730 h 3241992"/>
                <a:gd name="connsiteX1158" fmla="*/ 1190661 w 5150415"/>
                <a:gd name="connsiteY1158" fmla="*/ 24567 h 3241992"/>
                <a:gd name="connsiteX1159" fmla="*/ 1076148 w 5150415"/>
                <a:gd name="connsiteY1159" fmla="*/ 239628 h 3241992"/>
                <a:gd name="connsiteX1160" fmla="*/ 1056728 w 5150415"/>
                <a:gd name="connsiteY1160" fmla="*/ 266427 h 3241992"/>
                <a:gd name="connsiteX1161" fmla="*/ 1059407 w 5150415"/>
                <a:gd name="connsiteY1161" fmla="*/ 268437 h 3241992"/>
                <a:gd name="connsiteX1162" fmla="*/ 1096238 w 5150415"/>
                <a:gd name="connsiteY1162" fmla="*/ 253697 h 3241992"/>
                <a:gd name="connsiteX1163" fmla="*/ 1360085 w 5150415"/>
                <a:gd name="connsiteY1163" fmla="*/ 133102 h 3241992"/>
                <a:gd name="connsiteX1164" fmla="*/ 1537546 w 5150415"/>
                <a:gd name="connsiteY1164" fmla="*/ 32606 h 3241992"/>
                <a:gd name="connsiteX1165" fmla="*/ 1556903 w 5150415"/>
                <a:gd name="connsiteY1165" fmla="*/ 12730 h 3241992"/>
                <a:gd name="connsiteX1166" fmla="*/ 1584316 w 5150415"/>
                <a:gd name="connsiteY1166" fmla="*/ 12730 h 3241992"/>
                <a:gd name="connsiteX1167" fmla="*/ 1575717 w 5150415"/>
                <a:gd name="connsiteY1167" fmla="*/ 27246 h 3241992"/>
                <a:gd name="connsiteX1168" fmla="*/ 1554288 w 5150415"/>
                <a:gd name="connsiteY1168" fmla="*/ 48685 h 3241992"/>
                <a:gd name="connsiteX1169" fmla="*/ 1406962 w 5150415"/>
                <a:gd name="connsiteY1169" fmla="*/ 133772 h 3241992"/>
                <a:gd name="connsiteX1170" fmla="*/ 1163874 w 5150415"/>
                <a:gd name="connsiteY1170" fmla="*/ 249007 h 3241992"/>
                <a:gd name="connsiteX1171" fmla="*/ 1008512 w 5150415"/>
                <a:gd name="connsiteY1171" fmla="*/ 313995 h 3241992"/>
                <a:gd name="connsiteX1172" fmla="*/ 1001816 w 5150415"/>
                <a:gd name="connsiteY1172" fmla="*/ 314665 h 3241992"/>
                <a:gd name="connsiteX1173" fmla="*/ 1006503 w 5150415"/>
                <a:gd name="connsiteY1173" fmla="*/ 304615 h 3241992"/>
                <a:gd name="connsiteX1174" fmla="*/ 1129052 w 5150415"/>
                <a:gd name="connsiteY1174" fmla="*/ 117023 h 3241992"/>
                <a:gd name="connsiteX1175" fmla="*/ 675431 w 5150415"/>
                <a:gd name="connsiteY1175" fmla="*/ 12730 h 3241992"/>
                <a:gd name="connsiteX1176" fmla="*/ 700254 w 5150415"/>
                <a:gd name="connsiteY1176" fmla="*/ 12730 h 3241992"/>
                <a:gd name="connsiteX1177" fmla="*/ 669663 w 5150415"/>
                <a:gd name="connsiteY1177" fmla="*/ 35956 h 3241992"/>
                <a:gd name="connsiteX1178" fmla="*/ 660288 w 5150415"/>
                <a:gd name="connsiteY1178" fmla="*/ 39976 h 3241992"/>
                <a:gd name="connsiteX1179" fmla="*/ 449947 w 5150415"/>
                <a:gd name="connsiteY1179" fmla="*/ 12730 h 3241992"/>
                <a:gd name="connsiteX1180" fmla="*/ 470226 w 5150415"/>
                <a:gd name="connsiteY1180" fmla="*/ 12730 h 3241992"/>
                <a:gd name="connsiteX1181" fmla="*/ 368984 w 5150415"/>
                <a:gd name="connsiteY1181" fmla="*/ 141812 h 3241992"/>
                <a:gd name="connsiteX1182" fmla="*/ 251793 w 5150415"/>
                <a:gd name="connsiteY1182" fmla="*/ 271117 h 3241992"/>
                <a:gd name="connsiteX1183" fmla="*/ 124557 w 5150415"/>
                <a:gd name="connsiteY1183" fmla="*/ 363573 h 3241992"/>
                <a:gd name="connsiteX1184" fmla="*/ 113173 w 5150415"/>
                <a:gd name="connsiteY1184" fmla="*/ 370942 h 3241992"/>
                <a:gd name="connsiteX1185" fmla="*/ 119870 w 5150415"/>
                <a:gd name="connsiteY1185" fmla="*/ 372282 h 3241992"/>
                <a:gd name="connsiteX1186" fmla="*/ 267865 w 5150415"/>
                <a:gd name="connsiteY1186" fmla="*/ 311985 h 3241992"/>
                <a:gd name="connsiteX1187" fmla="*/ 394431 w 5150415"/>
                <a:gd name="connsiteY1187" fmla="*/ 226898 h 3241992"/>
                <a:gd name="connsiteX1188" fmla="*/ 508944 w 5150415"/>
                <a:gd name="connsiteY1188" fmla="*/ 155211 h 3241992"/>
                <a:gd name="connsiteX1189" fmla="*/ 520328 w 5150415"/>
                <a:gd name="connsiteY1189" fmla="*/ 155881 h 3241992"/>
                <a:gd name="connsiteX1190" fmla="*/ 411843 w 5150415"/>
                <a:gd name="connsiteY1190" fmla="*/ 262407 h 3241992"/>
                <a:gd name="connsiteX1191" fmla="*/ 587964 w 5150415"/>
                <a:gd name="connsiteY1191" fmla="*/ 218859 h 3241992"/>
                <a:gd name="connsiteX1192" fmla="*/ 748683 w 5150415"/>
                <a:gd name="connsiteY1192" fmla="*/ 147172 h 3241992"/>
                <a:gd name="connsiteX1193" fmla="*/ 896009 w 5150415"/>
                <a:gd name="connsiteY1193" fmla="*/ 46676 h 3241992"/>
                <a:gd name="connsiteX1194" fmla="*/ 863196 w 5150415"/>
                <a:gd name="connsiteY1194" fmla="*/ 68785 h 3241992"/>
                <a:gd name="connsiteX1195" fmla="*/ 722566 w 5150415"/>
                <a:gd name="connsiteY1195" fmla="*/ 138462 h 3241992"/>
                <a:gd name="connsiteX1196" fmla="*/ 496220 w 5150415"/>
                <a:gd name="connsiteY1196" fmla="*/ 222209 h 3241992"/>
                <a:gd name="connsiteX1197" fmla="*/ 487515 w 5150415"/>
                <a:gd name="connsiteY1197" fmla="*/ 221539 h 3241992"/>
                <a:gd name="connsiteX1198" fmla="*/ 641537 w 5150415"/>
                <a:gd name="connsiteY1198" fmla="*/ 90894 h 3241992"/>
                <a:gd name="connsiteX1199" fmla="*/ 628813 w 5150415"/>
                <a:gd name="connsiteY1199" fmla="*/ 91564 h 3241992"/>
                <a:gd name="connsiteX1200" fmla="*/ 515640 w 5150415"/>
                <a:gd name="connsiteY1200" fmla="*/ 143822 h 3241992"/>
                <a:gd name="connsiteX1201" fmla="*/ 366306 w 5150415"/>
                <a:gd name="connsiteY1201" fmla="*/ 220869 h 3241992"/>
                <a:gd name="connsiteX1202" fmla="*/ 304027 w 5150415"/>
                <a:gd name="connsiteY1202" fmla="*/ 239628 h 3241992"/>
                <a:gd name="connsiteX1203" fmla="*/ 302018 w 5150415"/>
                <a:gd name="connsiteY1203" fmla="*/ 236278 h 3241992"/>
                <a:gd name="connsiteX1204" fmla="*/ 370993 w 5150415"/>
                <a:gd name="connsiteY1204" fmla="*/ 175310 h 3241992"/>
                <a:gd name="connsiteX1205" fmla="*/ 436620 w 5150415"/>
                <a:gd name="connsiteY1205" fmla="*/ 108983 h 3241992"/>
                <a:gd name="connsiteX1206" fmla="*/ 499569 w 5150415"/>
                <a:gd name="connsiteY1206" fmla="*/ 43326 h 3241992"/>
                <a:gd name="connsiteX1207" fmla="*/ 496890 w 5150415"/>
                <a:gd name="connsiteY1207" fmla="*/ 40646 h 3241992"/>
                <a:gd name="connsiteX1208" fmla="*/ 473452 w 5150415"/>
                <a:gd name="connsiteY1208" fmla="*/ 60075 h 3241992"/>
                <a:gd name="connsiteX1209" fmla="*/ 449344 w 5150415"/>
                <a:gd name="connsiteY1209" fmla="*/ 76154 h 3241992"/>
                <a:gd name="connsiteX1210" fmla="*/ 498285 w 5150415"/>
                <a:gd name="connsiteY1210" fmla="*/ 12730 h 3241992"/>
                <a:gd name="connsiteX1211" fmla="*/ 546570 w 5150415"/>
                <a:gd name="connsiteY1211" fmla="*/ 12730 h 3241992"/>
                <a:gd name="connsiteX1212" fmla="*/ 472029 w 5150415"/>
                <a:gd name="connsiteY1212" fmla="*/ 94662 h 3241992"/>
                <a:gd name="connsiteX1213" fmla="*/ 360279 w 5150415"/>
                <a:gd name="connsiteY1213" fmla="*/ 206799 h 3241992"/>
                <a:gd name="connsiteX1214" fmla="*/ 369654 w 5150415"/>
                <a:gd name="connsiteY1214" fmla="*/ 206129 h 3241992"/>
                <a:gd name="connsiteX1215" fmla="*/ 489524 w 5150415"/>
                <a:gd name="connsiteY1215" fmla="*/ 145831 h 3241992"/>
                <a:gd name="connsiteX1216" fmla="*/ 593321 w 5150415"/>
                <a:gd name="connsiteY1216" fmla="*/ 88884 h 3241992"/>
                <a:gd name="connsiteX1217" fmla="*/ 690422 w 5150415"/>
                <a:gd name="connsiteY1217" fmla="*/ 72134 h 3241992"/>
                <a:gd name="connsiteX1218" fmla="*/ 707834 w 5150415"/>
                <a:gd name="connsiteY1218" fmla="*/ 78164 h 3241992"/>
                <a:gd name="connsiteX1219" fmla="*/ 614751 w 5150415"/>
                <a:gd name="connsiteY1219" fmla="*/ 126402 h 3241992"/>
                <a:gd name="connsiteX1220" fmla="*/ 535061 w 5150415"/>
                <a:gd name="connsiteY1220" fmla="*/ 192730 h 3241992"/>
                <a:gd name="connsiteX1221" fmla="*/ 539748 w 5150415"/>
                <a:gd name="connsiteY1221" fmla="*/ 192060 h 3241992"/>
                <a:gd name="connsiteX1222" fmla="*/ 756719 w 5150415"/>
                <a:gd name="connsiteY1222" fmla="*/ 110323 h 3241992"/>
                <a:gd name="connsiteX1223" fmla="*/ 859597 w 5150415"/>
                <a:gd name="connsiteY1223" fmla="*/ 55888 h 3241992"/>
                <a:gd name="connsiteX1224" fmla="*/ 914706 w 5150415"/>
                <a:gd name="connsiteY1224" fmla="*/ 12730 h 3241992"/>
                <a:gd name="connsiteX1225" fmla="*/ 970933 w 5150415"/>
                <a:gd name="connsiteY1225" fmla="*/ 12730 h 3241992"/>
                <a:gd name="connsiteX1226" fmla="*/ 885023 w 5150415"/>
                <a:gd name="connsiteY1226" fmla="*/ 86968 h 3241992"/>
                <a:gd name="connsiteX1227" fmla="*/ 500238 w 5150415"/>
                <a:gd name="connsiteY1227" fmla="*/ 267767 h 3241992"/>
                <a:gd name="connsiteX1228" fmla="*/ 373002 w 5150415"/>
                <a:gd name="connsiteY1228" fmla="*/ 288536 h 3241992"/>
                <a:gd name="connsiteX1229" fmla="*/ 391083 w 5150415"/>
                <a:gd name="connsiteY1229" fmla="*/ 261067 h 3241992"/>
                <a:gd name="connsiteX1230" fmla="*/ 0 w 5150415"/>
                <a:gd name="connsiteY1230" fmla="*/ 413151 h 3241992"/>
                <a:gd name="connsiteX1231" fmla="*/ 11384 w 5150415"/>
                <a:gd name="connsiteY1231" fmla="*/ 406451 h 3241992"/>
                <a:gd name="connsiteX1232" fmla="*/ 230364 w 5150415"/>
                <a:gd name="connsiteY1232" fmla="*/ 267767 h 3241992"/>
                <a:gd name="connsiteX1233" fmla="*/ 357600 w 5150415"/>
                <a:gd name="connsiteY1233" fmla="*/ 130422 h 3241992"/>
                <a:gd name="connsiteX1234" fmla="*/ 390101 w 5150415"/>
                <a:gd name="connsiteY1234" fmla="*/ 12730 h 3241992"/>
                <a:gd name="connsiteX1235" fmla="*/ 402184 w 5150415"/>
                <a:gd name="connsiteY1235" fmla="*/ 12730 h 3241992"/>
                <a:gd name="connsiteX1236" fmla="*/ 389074 w 5150415"/>
                <a:gd name="connsiteY1236" fmla="*/ 17867 h 3241992"/>
                <a:gd name="connsiteX1237" fmla="*/ 2877942 w 5150415"/>
                <a:gd name="connsiteY1237" fmla="*/ 0 h 3241992"/>
                <a:gd name="connsiteX1238" fmla="*/ 2954935 w 5150415"/>
                <a:gd name="connsiteY1238" fmla="*/ 0 h 3241992"/>
                <a:gd name="connsiteX1239" fmla="*/ 2942667 w 5150415"/>
                <a:gd name="connsiteY1239" fmla="*/ 4049 h 3241992"/>
                <a:gd name="connsiteX1240" fmla="*/ 2843389 w 5150415"/>
                <a:gd name="connsiteY1240" fmla="*/ 50025 h 3241992"/>
                <a:gd name="connsiteX1241" fmla="*/ 2605658 w 5150415"/>
                <a:gd name="connsiteY1241" fmla="*/ 226228 h 3241992"/>
                <a:gd name="connsiteX1242" fmla="*/ 2504539 w 5150415"/>
                <a:gd name="connsiteY1242" fmla="*/ 342804 h 3241992"/>
                <a:gd name="connsiteX1243" fmla="*/ 2350517 w 5150415"/>
                <a:gd name="connsiteY1243" fmla="*/ 642282 h 3241992"/>
                <a:gd name="connsiteX1244" fmla="*/ 2317034 w 5150415"/>
                <a:gd name="connsiteY1244" fmla="*/ 780966 h 3241992"/>
                <a:gd name="connsiteX1245" fmla="*/ 2305649 w 5150415"/>
                <a:gd name="connsiteY1245" fmla="*/ 900221 h 3241992"/>
                <a:gd name="connsiteX1246" fmla="*/ 2311007 w 5150415"/>
                <a:gd name="connsiteY1246" fmla="*/ 1030196 h 3241992"/>
                <a:gd name="connsiteX1247" fmla="*/ 2357883 w 5150415"/>
                <a:gd name="connsiteY1247" fmla="*/ 1221138 h 3241992"/>
                <a:gd name="connsiteX1248" fmla="*/ 2534674 w 5150415"/>
                <a:gd name="connsiteY1248" fmla="*/ 1493817 h 3241992"/>
                <a:gd name="connsiteX1249" fmla="*/ 2728876 w 5150415"/>
                <a:gd name="connsiteY1249" fmla="*/ 1631162 h 3241992"/>
                <a:gd name="connsiteX1250" fmla="*/ 3073083 w 5150415"/>
                <a:gd name="connsiteY1250" fmla="*/ 1710218 h 3241992"/>
                <a:gd name="connsiteX1251" fmla="*/ 3197640 w 5150415"/>
                <a:gd name="connsiteY1251" fmla="*/ 1700839 h 3241992"/>
                <a:gd name="connsiteX1252" fmla="*/ 3358360 w 5150415"/>
                <a:gd name="connsiteY1252" fmla="*/ 1663320 h 3241992"/>
                <a:gd name="connsiteX1253" fmla="*/ 3618189 w 5150415"/>
                <a:gd name="connsiteY1253" fmla="*/ 1528656 h 3241992"/>
                <a:gd name="connsiteX1254" fmla="*/ 3787613 w 5150415"/>
                <a:gd name="connsiteY1254" fmla="*/ 1376572 h 3241992"/>
                <a:gd name="connsiteX1255" fmla="*/ 3993200 w 5150415"/>
                <a:gd name="connsiteY1255" fmla="*/ 1022156 h 3241992"/>
                <a:gd name="connsiteX1256" fmla="*/ 4024674 w 5150415"/>
                <a:gd name="connsiteY1256" fmla="*/ 899551 h 3241992"/>
                <a:gd name="connsiteX1257" fmla="*/ 4041416 w 5150415"/>
                <a:gd name="connsiteY1257" fmla="*/ 756177 h 3241992"/>
                <a:gd name="connsiteX1258" fmla="*/ 4018647 w 5150415"/>
                <a:gd name="connsiteY1258" fmla="*/ 522356 h 3241992"/>
                <a:gd name="connsiteX1259" fmla="*/ 3960386 w 5150415"/>
                <a:gd name="connsiteY1259" fmla="*/ 359553 h 3241992"/>
                <a:gd name="connsiteX1260" fmla="*/ 3844535 w 5150415"/>
                <a:gd name="connsiteY1260" fmla="*/ 188710 h 3241992"/>
                <a:gd name="connsiteX1261" fmla="*/ 3692521 w 5150415"/>
                <a:gd name="connsiteY1261" fmla="*/ 58735 h 3241992"/>
                <a:gd name="connsiteX1262" fmla="*/ 3589477 w 5150415"/>
                <a:gd name="connsiteY1262" fmla="*/ 3630 h 3241992"/>
                <a:gd name="connsiteX1263" fmla="*/ 3578920 w 5150415"/>
                <a:gd name="connsiteY1263" fmla="*/ 0 h 3241992"/>
                <a:gd name="connsiteX1264" fmla="*/ 3637734 w 5150415"/>
                <a:gd name="connsiteY1264" fmla="*/ 0 h 3241992"/>
                <a:gd name="connsiteX1265" fmla="*/ 3712611 w 5150415"/>
                <a:gd name="connsiteY1265" fmla="*/ 42656 h 3241992"/>
                <a:gd name="connsiteX1266" fmla="*/ 3893420 w 5150415"/>
                <a:gd name="connsiteY1266" fmla="*/ 207469 h 3241992"/>
                <a:gd name="connsiteX1267" fmla="*/ 3975119 w 5150415"/>
                <a:gd name="connsiteY1267" fmla="*/ 334094 h 3241992"/>
                <a:gd name="connsiteX1268" fmla="*/ 4039407 w 5150415"/>
                <a:gd name="connsiteY1268" fmla="*/ 498237 h 3241992"/>
                <a:gd name="connsiteX1269" fmla="*/ 4063514 w 5150415"/>
                <a:gd name="connsiteY1269" fmla="*/ 620843 h 3241992"/>
                <a:gd name="connsiteX1270" fmla="*/ 4066193 w 5150415"/>
                <a:gd name="connsiteY1270" fmla="*/ 650991 h 3241992"/>
                <a:gd name="connsiteX1271" fmla="*/ 4066193 w 5150415"/>
                <a:gd name="connsiteY1271" fmla="*/ 809775 h 3241992"/>
                <a:gd name="connsiteX1272" fmla="*/ 4044764 w 5150415"/>
                <a:gd name="connsiteY1272" fmla="*/ 947789 h 3241992"/>
                <a:gd name="connsiteX1273" fmla="*/ 4024674 w 5150415"/>
                <a:gd name="connsiteY1273" fmla="*/ 1020816 h 3241992"/>
                <a:gd name="connsiteX1274" fmla="*/ 4066193 w 5150415"/>
                <a:gd name="connsiteY1274" fmla="*/ 1048285 h 3241992"/>
                <a:gd name="connsiteX1275" fmla="*/ 4182045 w 5150415"/>
                <a:gd name="connsiteY1275" fmla="*/ 774936 h 3241992"/>
                <a:gd name="connsiteX1276" fmla="*/ 4165303 w 5150415"/>
                <a:gd name="connsiteY1276" fmla="*/ 766897 h 3241992"/>
                <a:gd name="connsiteX1277" fmla="*/ 4133160 w 5150415"/>
                <a:gd name="connsiteY1277" fmla="*/ 743448 h 3241992"/>
                <a:gd name="connsiteX1278" fmla="*/ 4121775 w 5150415"/>
                <a:gd name="connsiteY1278" fmla="*/ 693200 h 3241992"/>
                <a:gd name="connsiteX1279" fmla="*/ 4160616 w 5150415"/>
                <a:gd name="connsiteY1279" fmla="*/ 666401 h 3241992"/>
                <a:gd name="connsiteX1280" fmla="*/ 4179366 w 5150415"/>
                <a:gd name="connsiteY1280" fmla="*/ 665061 h 3241992"/>
                <a:gd name="connsiteX1281" fmla="*/ 4175348 w 5150415"/>
                <a:gd name="connsiteY1281" fmla="*/ 645631 h 3241992"/>
                <a:gd name="connsiteX1282" fmla="*/ 4176018 w 5150415"/>
                <a:gd name="connsiteY1282" fmla="*/ 588684 h 3241992"/>
                <a:gd name="connsiteX1283" fmla="*/ 4224903 w 5150415"/>
                <a:gd name="connsiteY1283" fmla="*/ 548485 h 3241992"/>
                <a:gd name="connsiteX1284" fmla="*/ 4278476 w 5150415"/>
                <a:gd name="connsiteY1284" fmla="*/ 554515 h 3241992"/>
                <a:gd name="connsiteX1285" fmla="*/ 4380935 w 5150415"/>
                <a:gd name="connsiteY1285" fmla="*/ 628882 h 3241992"/>
                <a:gd name="connsiteX1286" fmla="*/ 4442544 w 5150415"/>
                <a:gd name="connsiteY1286" fmla="*/ 768906 h 3241992"/>
                <a:gd name="connsiteX1287" fmla="*/ 4453258 w 5150415"/>
                <a:gd name="connsiteY1287" fmla="*/ 825854 h 3241992"/>
                <a:gd name="connsiteX1288" fmla="*/ 4453928 w 5150415"/>
                <a:gd name="connsiteY1288" fmla="*/ 1006747 h 3241992"/>
                <a:gd name="connsiteX1289" fmla="*/ 4382274 w 5150415"/>
                <a:gd name="connsiteY1289" fmla="*/ 1248607 h 3241992"/>
                <a:gd name="connsiteX1290" fmla="*/ 4376917 w 5150415"/>
                <a:gd name="connsiteY1290" fmla="*/ 1263347 h 3241992"/>
                <a:gd name="connsiteX1291" fmla="*/ 4447901 w 5150415"/>
                <a:gd name="connsiteY1291" fmla="*/ 1319624 h 3241992"/>
                <a:gd name="connsiteX1292" fmla="*/ 4453258 w 5150415"/>
                <a:gd name="connsiteY1292" fmla="*/ 1317614 h 3241992"/>
                <a:gd name="connsiteX1293" fmla="*/ 4579155 w 5150415"/>
                <a:gd name="connsiteY1293" fmla="*/ 1243247 h 3241992"/>
                <a:gd name="connsiteX1294" fmla="*/ 4741883 w 5150415"/>
                <a:gd name="connsiteY1294" fmla="*/ 1190320 h 3241992"/>
                <a:gd name="connsiteX1295" fmla="*/ 4875816 w 5150415"/>
                <a:gd name="connsiteY1295" fmla="*/ 1146101 h 3241992"/>
                <a:gd name="connsiteX1296" fmla="*/ 4960193 w 5150415"/>
                <a:gd name="connsiteY1296" fmla="*/ 1103223 h 3241992"/>
                <a:gd name="connsiteX1297" fmla="*/ 4970908 w 5150415"/>
                <a:gd name="connsiteY1297" fmla="*/ 1040915 h 3241992"/>
                <a:gd name="connsiteX1298" fmla="*/ 4914656 w 5150415"/>
                <a:gd name="connsiteY1298" fmla="*/ 981958 h 3241992"/>
                <a:gd name="connsiteX1299" fmla="*/ 4735186 w 5150415"/>
                <a:gd name="connsiteY1299" fmla="*/ 831214 h 3241992"/>
                <a:gd name="connsiteX1300" fmla="*/ 4646791 w 5150415"/>
                <a:gd name="connsiteY1300" fmla="*/ 749477 h 3241992"/>
                <a:gd name="connsiteX1301" fmla="*/ 4544332 w 5150415"/>
                <a:gd name="connsiteY1301" fmla="*/ 612803 h 3241992"/>
                <a:gd name="connsiteX1302" fmla="*/ 4505492 w 5150415"/>
                <a:gd name="connsiteY1302" fmla="*/ 492878 h 3241992"/>
                <a:gd name="connsiteX1303" fmla="*/ 4503483 w 5150415"/>
                <a:gd name="connsiteY1303" fmla="*/ 395732 h 3241992"/>
                <a:gd name="connsiteX1304" fmla="*/ 4553038 w 5150415"/>
                <a:gd name="connsiteY1304" fmla="*/ 187370 h 3241992"/>
                <a:gd name="connsiteX1305" fmla="*/ 4633753 w 5150415"/>
                <a:gd name="connsiteY1305" fmla="*/ 0 h 3241992"/>
                <a:gd name="connsiteX1306" fmla="*/ 4654004 w 5150415"/>
                <a:gd name="connsiteY1306" fmla="*/ 0 h 3241992"/>
                <a:gd name="connsiteX1307" fmla="*/ 4627371 w 5150415"/>
                <a:gd name="connsiteY1307" fmla="*/ 52035 h 3241992"/>
                <a:gd name="connsiteX1308" fmla="*/ 4533618 w 5150415"/>
                <a:gd name="connsiteY1308" fmla="*/ 316005 h 3241992"/>
                <a:gd name="connsiteX1309" fmla="*/ 4522234 w 5150415"/>
                <a:gd name="connsiteY1309" fmla="*/ 460719 h 3241992"/>
                <a:gd name="connsiteX1310" fmla="*/ 4599245 w 5150415"/>
                <a:gd name="connsiteY1310" fmla="*/ 660371 h 3241992"/>
                <a:gd name="connsiteX1311" fmla="*/ 4719115 w 5150415"/>
                <a:gd name="connsiteY1311" fmla="*/ 786996 h 3241992"/>
                <a:gd name="connsiteX1312" fmla="*/ 4895905 w 5150415"/>
                <a:gd name="connsiteY1312" fmla="*/ 935730 h 3241992"/>
                <a:gd name="connsiteX1313" fmla="*/ 4953497 w 5150415"/>
                <a:gd name="connsiteY1313" fmla="*/ 986648 h 3241992"/>
                <a:gd name="connsiteX1314" fmla="*/ 4993676 w 5150415"/>
                <a:gd name="connsiteY1314" fmla="*/ 1036226 h 3241992"/>
                <a:gd name="connsiteX1315" fmla="*/ 4979613 w 5150415"/>
                <a:gd name="connsiteY1315" fmla="*/ 1107243 h 3241992"/>
                <a:gd name="connsiteX1316" fmla="*/ 4895905 w 5150415"/>
                <a:gd name="connsiteY1316" fmla="*/ 1154141 h 3241992"/>
                <a:gd name="connsiteX1317" fmla="*/ 4702373 w 5150415"/>
                <a:gd name="connsiteY1317" fmla="*/ 1217788 h 3241992"/>
                <a:gd name="connsiteX1318" fmla="*/ 4549690 w 5150415"/>
                <a:gd name="connsiteY1318" fmla="*/ 1271386 h 3241992"/>
                <a:gd name="connsiteX1319" fmla="*/ 4480045 w 5150415"/>
                <a:gd name="connsiteY1319" fmla="*/ 1313595 h 3241992"/>
                <a:gd name="connsiteX1320" fmla="*/ 4465312 w 5150415"/>
                <a:gd name="connsiteY1320" fmla="*/ 1329004 h 3241992"/>
                <a:gd name="connsiteX1321" fmla="*/ 4510849 w 5150415"/>
                <a:gd name="connsiteY1321" fmla="*/ 1367192 h 3241992"/>
                <a:gd name="connsiteX1322" fmla="*/ 4567771 w 5150415"/>
                <a:gd name="connsiteY1322" fmla="*/ 1332354 h 3241992"/>
                <a:gd name="connsiteX1323" fmla="*/ 4687640 w 5150415"/>
                <a:gd name="connsiteY1323" fmla="*/ 1286796 h 3241992"/>
                <a:gd name="connsiteX1324" fmla="*/ 4917335 w 5150415"/>
                <a:gd name="connsiteY1324" fmla="*/ 1211089 h 3241992"/>
                <a:gd name="connsiteX1325" fmla="*/ 5015775 w 5150415"/>
                <a:gd name="connsiteY1325" fmla="*/ 1154811 h 3241992"/>
                <a:gd name="connsiteX1326" fmla="*/ 5053946 w 5150415"/>
                <a:gd name="connsiteY1326" fmla="*/ 1032876 h 3241992"/>
                <a:gd name="connsiteX1327" fmla="*/ 5015775 w 5150415"/>
                <a:gd name="connsiteY1327" fmla="*/ 969898 h 3241992"/>
                <a:gd name="connsiteX1328" fmla="*/ 4946800 w 5150415"/>
                <a:gd name="connsiteY1328" fmla="*/ 905581 h 3241992"/>
                <a:gd name="connsiteX1329" fmla="*/ 4843672 w 5150415"/>
                <a:gd name="connsiteY1329" fmla="*/ 821164 h 3241992"/>
                <a:gd name="connsiteX1330" fmla="*/ 4733847 w 5150415"/>
                <a:gd name="connsiteY1330" fmla="*/ 726698 h 3241992"/>
                <a:gd name="connsiteX1331" fmla="*/ 4607281 w 5150415"/>
                <a:gd name="connsiteY1331" fmla="*/ 574614 h 3241992"/>
                <a:gd name="connsiteX1332" fmla="*/ 4573128 w 5150415"/>
                <a:gd name="connsiteY1332" fmla="*/ 450669 h 3241992"/>
                <a:gd name="connsiteX1333" fmla="*/ 4596566 w 5150415"/>
                <a:gd name="connsiteY1333" fmla="*/ 273126 h 3241992"/>
                <a:gd name="connsiteX1334" fmla="*/ 4666881 w 5150415"/>
                <a:gd name="connsiteY1334" fmla="*/ 84194 h 3241992"/>
                <a:gd name="connsiteX1335" fmla="*/ 4708063 w 5150415"/>
                <a:gd name="connsiteY1335" fmla="*/ 0 h 3241992"/>
                <a:gd name="connsiteX1336" fmla="*/ 4734484 w 5150415"/>
                <a:gd name="connsiteY1336" fmla="*/ 0 h 3241992"/>
                <a:gd name="connsiteX1337" fmla="*/ 4723802 w 5150415"/>
                <a:gd name="connsiteY1337" fmla="*/ 20547 h 3241992"/>
                <a:gd name="connsiteX1338" fmla="*/ 4636746 w 5150415"/>
                <a:gd name="connsiteY1338" fmla="*/ 225558 h 3241992"/>
                <a:gd name="connsiteX1339" fmla="*/ 4599245 w 5150415"/>
                <a:gd name="connsiteY1339" fmla="*/ 370942 h 3241992"/>
                <a:gd name="connsiteX1340" fmla="*/ 4621344 w 5150415"/>
                <a:gd name="connsiteY1340" fmla="*/ 554515 h 3241992"/>
                <a:gd name="connsiteX1341" fmla="*/ 4692998 w 5150415"/>
                <a:gd name="connsiteY1341" fmla="*/ 658361 h 3241992"/>
                <a:gd name="connsiteX1342" fmla="*/ 4836306 w 5150415"/>
                <a:gd name="connsiteY1342" fmla="*/ 789006 h 3241992"/>
                <a:gd name="connsiteX1343" fmla="*/ 4998364 w 5150415"/>
                <a:gd name="connsiteY1343" fmla="*/ 923670 h 3241992"/>
                <a:gd name="connsiteX1344" fmla="*/ 5072027 w 5150415"/>
                <a:gd name="connsiteY1344" fmla="*/ 1019476 h 3241992"/>
                <a:gd name="connsiteX1345" fmla="*/ 5052607 w 5150415"/>
                <a:gd name="connsiteY1345" fmla="*/ 1151461 h 3241992"/>
                <a:gd name="connsiteX1346" fmla="*/ 4982292 w 5150415"/>
                <a:gd name="connsiteY1346" fmla="*/ 1206399 h 3241992"/>
                <a:gd name="connsiteX1347" fmla="*/ 4789429 w 5150415"/>
                <a:gd name="connsiteY1347" fmla="*/ 1280096 h 3241992"/>
                <a:gd name="connsiteX1348" fmla="*/ 4613308 w 5150415"/>
                <a:gd name="connsiteY1348" fmla="*/ 1338383 h 3241992"/>
                <a:gd name="connsiteX1349" fmla="*/ 4557056 w 5150415"/>
                <a:gd name="connsiteY1349" fmla="*/ 1365182 h 3241992"/>
                <a:gd name="connsiteX1350" fmla="*/ 4527591 w 5150415"/>
                <a:gd name="connsiteY1350" fmla="*/ 1381262 h 3241992"/>
                <a:gd name="connsiteX1351" fmla="*/ 4568441 w 5150415"/>
                <a:gd name="connsiteY1351" fmla="*/ 1419450 h 3241992"/>
                <a:gd name="connsiteX1352" fmla="*/ 4667551 w 5150415"/>
                <a:gd name="connsiteY1352" fmla="*/ 1537365 h 3241992"/>
                <a:gd name="connsiteX1353" fmla="*/ 4686301 w 5150415"/>
                <a:gd name="connsiteY1353" fmla="*/ 1602353 h 3241992"/>
                <a:gd name="connsiteX1354" fmla="*/ 4670899 w 5150415"/>
                <a:gd name="connsiteY1354" fmla="*/ 1651261 h 3241992"/>
                <a:gd name="connsiteX1355" fmla="*/ 4666211 w 5150415"/>
                <a:gd name="connsiteY1355" fmla="*/ 1660640 h 3241992"/>
                <a:gd name="connsiteX1356" fmla="*/ 4677595 w 5150415"/>
                <a:gd name="connsiteY1356" fmla="*/ 1667340 h 3241992"/>
                <a:gd name="connsiteX1357" fmla="*/ 4774027 w 5150415"/>
                <a:gd name="connsiteY1357" fmla="*/ 1688779 h 3241992"/>
                <a:gd name="connsiteX1358" fmla="*/ 4871128 w 5150415"/>
                <a:gd name="connsiteY1358" fmla="*/ 1654611 h 3241992"/>
                <a:gd name="connsiteX1359" fmla="*/ 4898584 w 5150415"/>
                <a:gd name="connsiteY1359" fmla="*/ 1619772 h 3241992"/>
                <a:gd name="connsiteX1360" fmla="*/ 4956175 w 5150415"/>
                <a:gd name="connsiteY1360" fmla="*/ 1591633 h 3241992"/>
                <a:gd name="connsiteX1361" fmla="*/ 5035865 w 5150415"/>
                <a:gd name="connsiteY1361" fmla="*/ 1619772 h 3241992"/>
                <a:gd name="connsiteX1362" fmla="*/ 5129618 w 5150415"/>
                <a:gd name="connsiteY1362" fmla="*/ 1710218 h 3241992"/>
                <a:gd name="connsiteX1363" fmla="*/ 5150377 w 5150415"/>
                <a:gd name="connsiteY1363" fmla="*/ 1786595 h 3241992"/>
                <a:gd name="connsiteX1364" fmla="*/ 5103501 w 5150415"/>
                <a:gd name="connsiteY1364" fmla="*/ 1854263 h 3241992"/>
                <a:gd name="connsiteX1365" fmla="*/ 5062652 w 5150415"/>
                <a:gd name="connsiteY1365" fmla="*/ 1887091 h 3241992"/>
                <a:gd name="connsiteX1366" fmla="*/ 4903941 w 5150415"/>
                <a:gd name="connsiteY1366" fmla="*/ 2010366 h 3241992"/>
                <a:gd name="connsiteX1367" fmla="*/ 4790099 w 5150415"/>
                <a:gd name="connsiteY1367" fmla="*/ 2037165 h 3241992"/>
                <a:gd name="connsiteX1368" fmla="*/ 4685632 w 5150415"/>
                <a:gd name="connsiteY1368" fmla="*/ 2053914 h 3241992"/>
                <a:gd name="connsiteX1369" fmla="*/ 4628040 w 5150415"/>
                <a:gd name="connsiteY1369" fmla="*/ 2080713 h 3241992"/>
                <a:gd name="connsiteX1370" fmla="*/ 4597905 w 5150415"/>
                <a:gd name="connsiteY1370" fmla="*/ 2156421 h 3241992"/>
                <a:gd name="connsiteX1371" fmla="*/ 4612638 w 5150415"/>
                <a:gd name="connsiteY1371" fmla="*/ 2231457 h 3241992"/>
                <a:gd name="connsiteX1372" fmla="*/ 4696346 w 5150415"/>
                <a:gd name="connsiteY1372" fmla="*/ 2354063 h 3241992"/>
                <a:gd name="connsiteX1373" fmla="*/ 4881843 w 5150415"/>
                <a:gd name="connsiteY1373" fmla="*/ 2510166 h 3241992"/>
                <a:gd name="connsiteX1374" fmla="*/ 4900593 w 5150415"/>
                <a:gd name="connsiteY1374" fmla="*/ 2572474 h 3241992"/>
                <a:gd name="connsiteX1375" fmla="*/ 4869119 w 5150415"/>
                <a:gd name="connsiteY1375" fmla="*/ 2626072 h 3241992"/>
                <a:gd name="connsiteX1376" fmla="*/ 4749919 w 5150415"/>
                <a:gd name="connsiteY1376" fmla="*/ 2737287 h 3241992"/>
                <a:gd name="connsiteX1377" fmla="*/ 4683622 w 5150415"/>
                <a:gd name="connsiteY1377" fmla="*/ 2772796 h 3241992"/>
                <a:gd name="connsiteX1378" fmla="*/ 4620674 w 5150415"/>
                <a:gd name="connsiteY1378" fmla="*/ 2767436 h 3241992"/>
                <a:gd name="connsiteX1379" fmla="*/ 4595897 w 5150415"/>
                <a:gd name="connsiteY1379" fmla="*/ 2725228 h 3241992"/>
                <a:gd name="connsiteX1380" fmla="*/ 4595897 w 5150415"/>
                <a:gd name="connsiteY1380" fmla="*/ 2703788 h 3241992"/>
                <a:gd name="connsiteX1381" fmla="*/ 4512858 w 5150415"/>
                <a:gd name="connsiteY1381" fmla="*/ 2672970 h 3241992"/>
                <a:gd name="connsiteX1382" fmla="*/ 4378256 w 5150415"/>
                <a:gd name="connsiteY1382" fmla="*/ 2567784 h 3241992"/>
                <a:gd name="connsiteX1383" fmla="*/ 4296557 w 5150415"/>
                <a:gd name="connsiteY1383" fmla="*/ 2452548 h 3241992"/>
                <a:gd name="connsiteX1384" fmla="*/ 4084944 w 5150415"/>
                <a:gd name="connsiteY1384" fmla="*/ 2223418 h 3241992"/>
                <a:gd name="connsiteX1385" fmla="*/ 3935609 w 5150415"/>
                <a:gd name="connsiteY1385" fmla="*/ 2109522 h 3241992"/>
                <a:gd name="connsiteX1386" fmla="*/ 3806364 w 5150415"/>
                <a:gd name="connsiteY1386" fmla="*/ 2003666 h 3241992"/>
                <a:gd name="connsiteX1387" fmla="*/ 3753461 w 5150415"/>
                <a:gd name="connsiteY1387" fmla="*/ 1954759 h 3241992"/>
                <a:gd name="connsiteX1388" fmla="*/ 3734040 w 5150415"/>
                <a:gd name="connsiteY1388" fmla="*/ 1952079 h 3241992"/>
                <a:gd name="connsiteX1389" fmla="*/ 3598099 w 5150415"/>
                <a:gd name="connsiteY1389" fmla="*/ 2012376 h 3241992"/>
                <a:gd name="connsiteX1390" fmla="*/ 3399878 w 5150415"/>
                <a:gd name="connsiteY1390" fmla="*/ 2075354 h 3241992"/>
                <a:gd name="connsiteX1391" fmla="*/ 3260589 w 5150415"/>
                <a:gd name="connsiteY1391" fmla="*/ 2098133 h 3241992"/>
                <a:gd name="connsiteX1392" fmla="*/ 3087146 w 5150415"/>
                <a:gd name="connsiteY1392" fmla="*/ 2086073 h 3241992"/>
                <a:gd name="connsiteX1393" fmla="*/ 2963258 w 5150415"/>
                <a:gd name="connsiteY1393" fmla="*/ 2002997 h 3241992"/>
                <a:gd name="connsiteX1394" fmla="*/ 2940490 w 5150415"/>
                <a:gd name="connsiteY1394" fmla="*/ 1913220 h 3241992"/>
                <a:gd name="connsiteX1395" fmla="*/ 3007456 w 5150415"/>
                <a:gd name="connsiteY1395" fmla="*/ 1842203 h 3241992"/>
                <a:gd name="connsiteX1396" fmla="*/ 3016162 w 5150415"/>
                <a:gd name="connsiteY1396" fmla="*/ 1840193 h 3241992"/>
                <a:gd name="connsiteX1397" fmla="*/ 3016162 w 5150415"/>
                <a:gd name="connsiteY1397" fmla="*/ 1822774 h 3241992"/>
                <a:gd name="connsiteX1398" fmla="*/ 3022858 w 5150415"/>
                <a:gd name="connsiteY1398" fmla="*/ 1793295 h 3241992"/>
                <a:gd name="connsiteX1399" fmla="*/ 3073083 w 5150415"/>
                <a:gd name="connsiteY1399" fmla="*/ 1775876 h 3241992"/>
                <a:gd name="connsiteX1400" fmla="*/ 3124647 w 5150415"/>
                <a:gd name="connsiteY1400" fmla="*/ 1820764 h 3241992"/>
                <a:gd name="connsiteX1401" fmla="*/ 3146076 w 5150415"/>
                <a:gd name="connsiteY1401" fmla="*/ 1831484 h 3241992"/>
                <a:gd name="connsiteX1402" fmla="*/ 3219739 w 5150415"/>
                <a:gd name="connsiteY1402" fmla="*/ 1824114 h 3241992"/>
                <a:gd name="connsiteX1403" fmla="*/ 3389164 w 5150415"/>
                <a:gd name="connsiteY1403" fmla="*/ 1767166 h 3241992"/>
                <a:gd name="connsiteX1404" fmla="*/ 3504346 w 5150415"/>
                <a:gd name="connsiteY1404" fmla="*/ 1673370 h 3241992"/>
                <a:gd name="connsiteX1405" fmla="*/ 3543186 w 5150415"/>
                <a:gd name="connsiteY1405" fmla="*/ 1623122 h 3241992"/>
                <a:gd name="connsiteX1406" fmla="*/ 3545865 w 5150415"/>
                <a:gd name="connsiteY1406" fmla="*/ 1615082 h 3241992"/>
                <a:gd name="connsiteX1407" fmla="*/ 3523766 w 5150415"/>
                <a:gd name="connsiteY1407" fmla="*/ 1627812 h 3241992"/>
                <a:gd name="connsiteX1408" fmla="*/ 3320189 w 5150415"/>
                <a:gd name="connsiteY1408" fmla="*/ 1709549 h 3241992"/>
                <a:gd name="connsiteX1409" fmla="*/ 3194292 w 5150415"/>
                <a:gd name="connsiteY1409" fmla="*/ 1734338 h 3241992"/>
                <a:gd name="connsiteX1410" fmla="*/ 3097191 w 5150415"/>
                <a:gd name="connsiteY1410" fmla="*/ 1743047 h 3241992"/>
                <a:gd name="connsiteX1411" fmla="*/ 2993393 w 5150415"/>
                <a:gd name="connsiteY1411" fmla="*/ 1739027 h 3241992"/>
                <a:gd name="connsiteX1412" fmla="*/ 2836022 w 5150415"/>
                <a:gd name="connsiteY1412" fmla="*/ 1708209 h 3241992"/>
                <a:gd name="connsiteX1413" fmla="*/ 2622400 w 5150415"/>
                <a:gd name="connsiteY1413" fmla="*/ 1606373 h 3241992"/>
                <a:gd name="connsiteX1414" fmla="*/ 2507888 w 5150415"/>
                <a:gd name="connsiteY1414" fmla="*/ 1511237 h 3241992"/>
                <a:gd name="connsiteX1415" fmla="*/ 2403420 w 5150415"/>
                <a:gd name="connsiteY1415" fmla="*/ 1379252 h 3241992"/>
                <a:gd name="connsiteX1416" fmla="*/ 2319712 w 5150415"/>
                <a:gd name="connsiteY1416" fmla="*/ 1204389 h 3241992"/>
                <a:gd name="connsiteX1417" fmla="*/ 2284220 w 5150415"/>
                <a:gd name="connsiteY1417" fmla="*/ 1054985 h 3241992"/>
                <a:gd name="connsiteX1418" fmla="*/ 2276184 w 5150415"/>
                <a:gd name="connsiteY1418" fmla="*/ 870742 h 3241992"/>
                <a:gd name="connsiteX1419" fmla="*/ 2284220 w 5150415"/>
                <a:gd name="connsiteY1419" fmla="*/ 794365 h 3241992"/>
                <a:gd name="connsiteX1420" fmla="*/ 2315025 w 5150415"/>
                <a:gd name="connsiteY1420" fmla="*/ 648981 h 3241992"/>
                <a:gd name="connsiteX1421" fmla="*/ 2353865 w 5150415"/>
                <a:gd name="connsiteY1421" fmla="*/ 540446 h 3241992"/>
                <a:gd name="connsiteX1422" fmla="*/ 2488467 w 5150415"/>
                <a:gd name="connsiteY1422" fmla="*/ 309305 h 3241992"/>
                <a:gd name="connsiteX1423" fmla="*/ 2753654 w 5150415"/>
                <a:gd name="connsiteY1423" fmla="*/ 66775 h 3241992"/>
                <a:gd name="connsiteX1424" fmla="*/ 2862223 w 5150415"/>
                <a:gd name="connsiteY1424" fmla="*/ 6393 h 3241992"/>
                <a:gd name="connsiteX1425" fmla="*/ 2383669 w 5150415"/>
                <a:gd name="connsiteY1425" fmla="*/ 0 h 3241992"/>
                <a:gd name="connsiteX1426" fmla="*/ 2407556 w 5150415"/>
                <a:gd name="connsiteY1426" fmla="*/ 0 h 3241992"/>
                <a:gd name="connsiteX1427" fmla="*/ 2345159 w 5150415"/>
                <a:gd name="connsiteY1427" fmla="*/ 138462 h 3241992"/>
                <a:gd name="connsiteX1428" fmla="*/ 2274175 w 5150415"/>
                <a:gd name="connsiteY1428" fmla="*/ 330744 h 3241992"/>
                <a:gd name="connsiteX1429" fmla="*/ 2213236 w 5150415"/>
                <a:gd name="connsiteY1429" fmla="*/ 516327 h 3241992"/>
                <a:gd name="connsiteX1430" fmla="*/ 2170377 w 5150415"/>
                <a:gd name="connsiteY1430" fmla="*/ 657021 h 3241992"/>
                <a:gd name="connsiteX1431" fmla="*/ 2087339 w 5150415"/>
                <a:gd name="connsiteY1431" fmla="*/ 880792 h 3241992"/>
                <a:gd name="connsiteX1432" fmla="*/ 2036445 w 5150415"/>
                <a:gd name="connsiteY1432" fmla="*/ 950469 h 3241992"/>
                <a:gd name="connsiteX1433" fmla="*/ 1937335 w 5150415"/>
                <a:gd name="connsiteY1433" fmla="*/ 959179 h 3241992"/>
                <a:gd name="connsiteX1434" fmla="*/ 1843582 w 5150415"/>
                <a:gd name="connsiteY1434" fmla="*/ 831884 h 3241992"/>
                <a:gd name="connsiteX1435" fmla="*/ 1830189 w 5150415"/>
                <a:gd name="connsiteY1435" fmla="*/ 730718 h 3241992"/>
                <a:gd name="connsiteX1436" fmla="*/ 1828180 w 5150415"/>
                <a:gd name="connsiteY1436" fmla="*/ 666401 h 3241992"/>
                <a:gd name="connsiteX1437" fmla="*/ 1835546 w 5150415"/>
                <a:gd name="connsiteY1437" fmla="*/ 530396 h 3241992"/>
                <a:gd name="connsiteX1438" fmla="*/ 1846930 w 5150415"/>
                <a:gd name="connsiteY1438" fmla="*/ 396402 h 3241992"/>
                <a:gd name="connsiteX1439" fmla="*/ 1861663 w 5150415"/>
                <a:gd name="connsiteY1439" fmla="*/ 212829 h 3241992"/>
                <a:gd name="connsiteX1440" fmla="*/ 1869029 w 5150415"/>
                <a:gd name="connsiteY1440" fmla="*/ 33946 h 3241992"/>
                <a:gd name="connsiteX1441" fmla="*/ 1867920 w 5150415"/>
                <a:gd name="connsiteY1441" fmla="*/ 12730 h 3241992"/>
                <a:gd name="connsiteX1442" fmla="*/ 1886449 w 5150415"/>
                <a:gd name="connsiteY1442" fmla="*/ 12730 h 3241992"/>
                <a:gd name="connsiteX1443" fmla="*/ 1889119 w 5150415"/>
                <a:gd name="connsiteY1443" fmla="*/ 50695 h 3241992"/>
                <a:gd name="connsiteX1444" fmla="*/ 1886440 w 5150415"/>
                <a:gd name="connsiteY1444" fmla="*/ 132432 h 3241992"/>
                <a:gd name="connsiteX1445" fmla="*/ 1881083 w 5150415"/>
                <a:gd name="connsiteY1445" fmla="*/ 232928 h 3241992"/>
                <a:gd name="connsiteX1446" fmla="*/ 1863002 w 5150415"/>
                <a:gd name="connsiteY1446" fmla="*/ 445310 h 3241992"/>
                <a:gd name="connsiteX1447" fmla="*/ 1853627 w 5150415"/>
                <a:gd name="connsiteY1447" fmla="*/ 563895 h 3241992"/>
                <a:gd name="connsiteX1448" fmla="*/ 1848270 w 5150415"/>
                <a:gd name="connsiteY1448" fmla="*/ 682480 h 3241992"/>
                <a:gd name="connsiteX1449" fmla="*/ 1854966 w 5150415"/>
                <a:gd name="connsiteY1449" fmla="*/ 779626 h 3241992"/>
                <a:gd name="connsiteX1450" fmla="*/ 1911888 w 5150415"/>
                <a:gd name="connsiteY1450" fmla="*/ 910941 h 3241992"/>
                <a:gd name="connsiteX1451" fmla="*/ 1970818 w 5150415"/>
                <a:gd name="connsiteY1451" fmla="*/ 947789 h 3241992"/>
                <a:gd name="connsiteX1452" fmla="*/ 1992917 w 5150415"/>
                <a:gd name="connsiteY1452" fmla="*/ 947789 h 3241992"/>
                <a:gd name="connsiteX1453" fmla="*/ 2041132 w 5150415"/>
                <a:gd name="connsiteY1453" fmla="*/ 914961 h 3241992"/>
                <a:gd name="connsiteX1454" fmla="*/ 2091357 w 5150415"/>
                <a:gd name="connsiteY1454" fmla="*/ 821834 h 3241992"/>
                <a:gd name="connsiteX1455" fmla="*/ 2185110 w 5150415"/>
                <a:gd name="connsiteY1455" fmla="*/ 540446 h 3241992"/>
                <a:gd name="connsiteX1456" fmla="*/ 2255425 w 5150415"/>
                <a:gd name="connsiteY1456" fmla="*/ 320694 h 3241992"/>
                <a:gd name="connsiteX1457" fmla="*/ 2323396 w 5150415"/>
                <a:gd name="connsiteY1457" fmla="*/ 135614 h 3241992"/>
                <a:gd name="connsiteX1458" fmla="*/ 2344553 w 5150415"/>
                <a:gd name="connsiteY1458" fmla="*/ 0 h 3241992"/>
                <a:gd name="connsiteX1459" fmla="*/ 2358422 w 5150415"/>
                <a:gd name="connsiteY1459" fmla="*/ 0 h 3241992"/>
                <a:gd name="connsiteX1460" fmla="*/ 2324735 w 5150415"/>
                <a:gd name="connsiteY1460" fmla="*/ 73307 h 3241992"/>
                <a:gd name="connsiteX1461" fmla="*/ 2257434 w 5150415"/>
                <a:gd name="connsiteY1461" fmla="*/ 251017 h 3241992"/>
                <a:gd name="connsiteX1462" fmla="*/ 2182431 w 5150415"/>
                <a:gd name="connsiteY1462" fmla="*/ 484838 h 3241992"/>
                <a:gd name="connsiteX1463" fmla="*/ 2131537 w 5150415"/>
                <a:gd name="connsiteY1463" fmla="*/ 652331 h 3241992"/>
                <a:gd name="connsiteX1464" fmla="*/ 2067249 w 5150415"/>
                <a:gd name="connsiteY1464" fmla="*/ 835234 h 3241992"/>
                <a:gd name="connsiteX1465" fmla="*/ 2023052 w 5150415"/>
                <a:gd name="connsiteY1465" fmla="*/ 909601 h 3241992"/>
                <a:gd name="connsiteX1466" fmla="*/ 1948049 w 5150415"/>
                <a:gd name="connsiteY1466" fmla="*/ 920990 h 3241992"/>
                <a:gd name="connsiteX1467" fmla="*/ 1884431 w 5150415"/>
                <a:gd name="connsiteY1467" fmla="*/ 842603 h 3241992"/>
                <a:gd name="connsiteX1468" fmla="*/ 1863002 w 5150415"/>
                <a:gd name="connsiteY1468" fmla="*/ 731388 h 3241992"/>
                <a:gd name="connsiteX1469" fmla="*/ 1872377 w 5150415"/>
                <a:gd name="connsiteY1469" fmla="*/ 464069 h 3241992"/>
                <a:gd name="connsiteX1470" fmla="*/ 1888449 w 5150415"/>
                <a:gd name="connsiteY1470" fmla="*/ 273796 h 3241992"/>
                <a:gd name="connsiteX1471" fmla="*/ 1897155 w 5150415"/>
                <a:gd name="connsiteY1471" fmla="*/ 126402 h 3241992"/>
                <a:gd name="connsiteX1472" fmla="*/ 1896137 w 5150415"/>
                <a:gd name="connsiteY1472" fmla="*/ 12730 h 3241992"/>
                <a:gd name="connsiteX1473" fmla="*/ 1919401 w 5150415"/>
                <a:gd name="connsiteY1473" fmla="*/ 12730 h 3241992"/>
                <a:gd name="connsiteX1474" fmla="*/ 1921263 w 5150415"/>
                <a:gd name="connsiteY1474" fmla="*/ 127742 h 3241992"/>
                <a:gd name="connsiteX1475" fmla="*/ 1911888 w 5150415"/>
                <a:gd name="connsiteY1475" fmla="*/ 282506 h 3241992"/>
                <a:gd name="connsiteX1476" fmla="*/ 1900503 w 5150415"/>
                <a:gd name="connsiteY1476" fmla="*/ 413151 h 3241992"/>
                <a:gd name="connsiteX1477" fmla="*/ 1889119 w 5150415"/>
                <a:gd name="connsiteY1477" fmla="*/ 592034 h 3241992"/>
                <a:gd name="connsiteX1478" fmla="*/ 1885771 w 5150415"/>
                <a:gd name="connsiteY1478" fmla="*/ 694540 h 3241992"/>
                <a:gd name="connsiteX1479" fmla="*/ 1899834 w 5150415"/>
                <a:gd name="connsiteY1479" fmla="*/ 815135 h 3241992"/>
                <a:gd name="connsiteX1480" fmla="*/ 1961443 w 5150415"/>
                <a:gd name="connsiteY1480" fmla="*/ 906251 h 3241992"/>
                <a:gd name="connsiteX1481" fmla="*/ 1969478 w 5150415"/>
                <a:gd name="connsiteY1481" fmla="*/ 911611 h 3241992"/>
                <a:gd name="connsiteX1482" fmla="*/ 2004971 w 5150415"/>
                <a:gd name="connsiteY1482" fmla="*/ 907591 h 3241992"/>
                <a:gd name="connsiteX1483" fmla="*/ 2036445 w 5150415"/>
                <a:gd name="connsiteY1483" fmla="*/ 867392 h 3241992"/>
                <a:gd name="connsiteX1484" fmla="*/ 2086000 w 5150415"/>
                <a:gd name="connsiteY1484" fmla="*/ 748807 h 3241992"/>
                <a:gd name="connsiteX1485" fmla="*/ 2149618 w 5150415"/>
                <a:gd name="connsiteY1485" fmla="*/ 547146 h 3241992"/>
                <a:gd name="connsiteX1486" fmla="*/ 2242031 w 5150415"/>
                <a:gd name="connsiteY1486" fmla="*/ 258387 h 3241992"/>
                <a:gd name="connsiteX1487" fmla="*/ 2326409 w 5150415"/>
                <a:gd name="connsiteY1487" fmla="*/ 37966 h 32419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</a:cxnLst>
              <a:rect l="l" t="t" r="r" b="b"/>
              <a:pathLst>
                <a:path w="5150415" h="3241992">
                  <a:moveTo>
                    <a:pt x="1840234" y="3100412"/>
                  </a:moveTo>
                  <a:cubicBezTo>
                    <a:pt x="1852957" y="3141281"/>
                    <a:pt x="1854966" y="3178799"/>
                    <a:pt x="1834207" y="3216318"/>
                  </a:cubicBezTo>
                  <a:cubicBezTo>
                    <a:pt x="1858315" y="3227707"/>
                    <a:pt x="1876395" y="3219667"/>
                    <a:pt x="1883762" y="3196889"/>
                  </a:cubicBezTo>
                  <a:cubicBezTo>
                    <a:pt x="1892467" y="3168080"/>
                    <a:pt x="1875726" y="3122521"/>
                    <a:pt x="1850279" y="3104432"/>
                  </a:cubicBezTo>
                  <a:cubicBezTo>
                    <a:pt x="1848270" y="3103092"/>
                    <a:pt x="1844921" y="3102422"/>
                    <a:pt x="1840234" y="3100412"/>
                  </a:cubicBezTo>
                  <a:close/>
                  <a:moveTo>
                    <a:pt x="1826171" y="3100412"/>
                  </a:moveTo>
                  <a:cubicBezTo>
                    <a:pt x="1828849" y="3120512"/>
                    <a:pt x="1832867" y="3139271"/>
                    <a:pt x="1833537" y="3158700"/>
                  </a:cubicBezTo>
                  <a:cubicBezTo>
                    <a:pt x="1834207" y="3178129"/>
                    <a:pt x="1829519" y="3197558"/>
                    <a:pt x="1819474" y="3214978"/>
                  </a:cubicBezTo>
                  <a:cubicBezTo>
                    <a:pt x="1844252" y="3202248"/>
                    <a:pt x="1845591" y="3121182"/>
                    <a:pt x="1826171" y="3100412"/>
                  </a:cubicBezTo>
                  <a:close/>
                  <a:moveTo>
                    <a:pt x="1798714" y="3093713"/>
                  </a:moveTo>
                  <a:cubicBezTo>
                    <a:pt x="1797375" y="3094383"/>
                    <a:pt x="1796706" y="3094383"/>
                    <a:pt x="1795366" y="3094383"/>
                  </a:cubicBezTo>
                  <a:cubicBezTo>
                    <a:pt x="1755186" y="3136591"/>
                    <a:pt x="1704962" y="3147981"/>
                    <a:pt x="1647371" y="3134581"/>
                  </a:cubicBezTo>
                  <a:cubicBezTo>
                    <a:pt x="1655407" y="3149320"/>
                    <a:pt x="1663443" y="3163390"/>
                    <a:pt x="1672818" y="3176119"/>
                  </a:cubicBezTo>
                  <a:cubicBezTo>
                    <a:pt x="1684202" y="3192199"/>
                    <a:pt x="1700274" y="3202918"/>
                    <a:pt x="1719694" y="3208278"/>
                  </a:cubicBezTo>
                  <a:cubicBezTo>
                    <a:pt x="1745141" y="3214978"/>
                    <a:pt x="1771258" y="3218328"/>
                    <a:pt x="1797375" y="3216988"/>
                  </a:cubicBezTo>
                  <a:cubicBezTo>
                    <a:pt x="1801393" y="3216988"/>
                    <a:pt x="1806750" y="3213638"/>
                    <a:pt x="1809429" y="3210288"/>
                  </a:cubicBezTo>
                  <a:cubicBezTo>
                    <a:pt x="1813447" y="3205598"/>
                    <a:pt x="1816795" y="3199568"/>
                    <a:pt x="1819474" y="3193539"/>
                  </a:cubicBezTo>
                  <a:cubicBezTo>
                    <a:pt x="1828849" y="3172100"/>
                    <a:pt x="1827510" y="3149991"/>
                    <a:pt x="1823492" y="3127211"/>
                  </a:cubicBezTo>
                  <a:cubicBezTo>
                    <a:pt x="1820813" y="3111802"/>
                    <a:pt x="1814787" y="3099072"/>
                    <a:pt x="1798714" y="3093713"/>
                  </a:cubicBezTo>
                  <a:close/>
                  <a:moveTo>
                    <a:pt x="1790679" y="3074953"/>
                  </a:moveTo>
                  <a:cubicBezTo>
                    <a:pt x="1785991" y="3080313"/>
                    <a:pt x="1781973" y="3087013"/>
                    <a:pt x="1776616" y="3091703"/>
                  </a:cubicBezTo>
                  <a:cubicBezTo>
                    <a:pt x="1745811" y="3119172"/>
                    <a:pt x="1689559" y="3133911"/>
                    <a:pt x="1646701" y="3113142"/>
                  </a:cubicBezTo>
                  <a:cubicBezTo>
                    <a:pt x="1644022" y="3111802"/>
                    <a:pt x="1641344" y="3111802"/>
                    <a:pt x="1637326" y="3111132"/>
                  </a:cubicBezTo>
                  <a:cubicBezTo>
                    <a:pt x="1651389" y="3128551"/>
                    <a:pt x="1689559" y="3134581"/>
                    <a:pt x="1723712" y="3125871"/>
                  </a:cubicBezTo>
                  <a:cubicBezTo>
                    <a:pt x="1759874" y="3116492"/>
                    <a:pt x="1788670" y="3095722"/>
                    <a:pt x="1790679" y="3074953"/>
                  </a:cubicBezTo>
                  <a:close/>
                  <a:moveTo>
                    <a:pt x="2058544" y="2991877"/>
                  </a:moveTo>
                  <a:cubicBezTo>
                    <a:pt x="2053186" y="3008626"/>
                    <a:pt x="2048499" y="3024705"/>
                    <a:pt x="2042472" y="3039445"/>
                  </a:cubicBezTo>
                  <a:cubicBezTo>
                    <a:pt x="2036445" y="3054854"/>
                    <a:pt x="2025730" y="3067584"/>
                    <a:pt x="2011667" y="3077634"/>
                  </a:cubicBezTo>
                  <a:cubicBezTo>
                    <a:pt x="1998274" y="3087683"/>
                    <a:pt x="1983541" y="3094383"/>
                    <a:pt x="1966800" y="3098403"/>
                  </a:cubicBezTo>
                  <a:cubicBezTo>
                    <a:pt x="1950728" y="3101752"/>
                    <a:pt x="1934656" y="3097733"/>
                    <a:pt x="1915236" y="3095722"/>
                  </a:cubicBezTo>
                  <a:cubicBezTo>
                    <a:pt x="1925281" y="3107112"/>
                    <a:pt x="1935326" y="3105772"/>
                    <a:pt x="1944701" y="3105772"/>
                  </a:cubicBezTo>
                  <a:cubicBezTo>
                    <a:pt x="1968139" y="3107112"/>
                    <a:pt x="1990238" y="3101083"/>
                    <a:pt x="2009658" y="3087013"/>
                  </a:cubicBezTo>
                  <a:cubicBezTo>
                    <a:pt x="2041802" y="3064904"/>
                    <a:pt x="2067249" y="3014656"/>
                    <a:pt x="2058544" y="2991877"/>
                  </a:cubicBezTo>
                  <a:close/>
                  <a:moveTo>
                    <a:pt x="2086000" y="2985177"/>
                  </a:moveTo>
                  <a:cubicBezTo>
                    <a:pt x="2072607" y="2991877"/>
                    <a:pt x="2071937" y="2991877"/>
                    <a:pt x="2069928" y="3006616"/>
                  </a:cubicBezTo>
                  <a:cubicBezTo>
                    <a:pt x="2067919" y="3024705"/>
                    <a:pt x="2060553" y="3040785"/>
                    <a:pt x="2051177" y="3055524"/>
                  </a:cubicBezTo>
                  <a:cubicBezTo>
                    <a:pt x="2026400" y="3094383"/>
                    <a:pt x="1990908" y="3117162"/>
                    <a:pt x="1943362" y="3115152"/>
                  </a:cubicBezTo>
                  <a:cubicBezTo>
                    <a:pt x="1942022" y="3115152"/>
                    <a:pt x="1940013" y="3116492"/>
                    <a:pt x="1935995" y="3117832"/>
                  </a:cubicBezTo>
                  <a:cubicBezTo>
                    <a:pt x="1949389" y="3129221"/>
                    <a:pt x="1960773" y="3139271"/>
                    <a:pt x="1973497" y="3148650"/>
                  </a:cubicBezTo>
                  <a:cubicBezTo>
                    <a:pt x="1983541" y="3156020"/>
                    <a:pt x="1994926" y="3161380"/>
                    <a:pt x="2008989" y="3162050"/>
                  </a:cubicBezTo>
                  <a:cubicBezTo>
                    <a:pt x="2047829" y="3164730"/>
                    <a:pt x="2077964" y="3148650"/>
                    <a:pt x="2104751" y="3122521"/>
                  </a:cubicBezTo>
                  <a:cubicBezTo>
                    <a:pt x="2107429" y="3119842"/>
                    <a:pt x="2110108" y="3115152"/>
                    <a:pt x="2110777" y="3111132"/>
                  </a:cubicBezTo>
                  <a:cubicBezTo>
                    <a:pt x="2113456" y="3074284"/>
                    <a:pt x="2112787" y="3038105"/>
                    <a:pt x="2098724" y="3003937"/>
                  </a:cubicBezTo>
                  <a:cubicBezTo>
                    <a:pt x="2095375" y="2997907"/>
                    <a:pt x="2090018" y="2991877"/>
                    <a:pt x="2086000" y="2985177"/>
                  </a:cubicBezTo>
                  <a:close/>
                  <a:moveTo>
                    <a:pt x="2092027" y="2975127"/>
                  </a:moveTo>
                  <a:cubicBezTo>
                    <a:pt x="2114795" y="3020686"/>
                    <a:pt x="2117474" y="3009296"/>
                    <a:pt x="2122162" y="3105772"/>
                  </a:cubicBezTo>
                  <a:cubicBezTo>
                    <a:pt x="2137564" y="3070934"/>
                    <a:pt x="2116135" y="2976467"/>
                    <a:pt x="2092027" y="2975127"/>
                  </a:cubicBezTo>
                  <a:close/>
                  <a:moveTo>
                    <a:pt x="2119400" y="2962733"/>
                  </a:moveTo>
                  <a:cubicBezTo>
                    <a:pt x="2114796" y="2962231"/>
                    <a:pt x="2109773" y="2963738"/>
                    <a:pt x="2104081" y="2967088"/>
                  </a:cubicBezTo>
                  <a:cubicBezTo>
                    <a:pt x="2110108" y="2976467"/>
                    <a:pt x="2116804" y="2985847"/>
                    <a:pt x="2120822" y="2995897"/>
                  </a:cubicBezTo>
                  <a:cubicBezTo>
                    <a:pt x="2131537" y="3019346"/>
                    <a:pt x="2136225" y="3044805"/>
                    <a:pt x="2136894" y="3070934"/>
                  </a:cubicBezTo>
                  <a:cubicBezTo>
                    <a:pt x="2136894" y="3081653"/>
                    <a:pt x="2135555" y="3093043"/>
                    <a:pt x="2138234" y="3103762"/>
                  </a:cubicBezTo>
                  <a:cubicBezTo>
                    <a:pt x="2147609" y="3103092"/>
                    <a:pt x="2148948" y="3097062"/>
                    <a:pt x="2150288" y="3091703"/>
                  </a:cubicBezTo>
                  <a:cubicBezTo>
                    <a:pt x="2160332" y="3055524"/>
                    <a:pt x="2155645" y="3020686"/>
                    <a:pt x="2142921" y="2986517"/>
                  </a:cubicBezTo>
                  <a:cubicBezTo>
                    <a:pt x="2140912" y="2980487"/>
                    <a:pt x="2136894" y="2975127"/>
                    <a:pt x="2132207" y="2970438"/>
                  </a:cubicBezTo>
                  <a:cubicBezTo>
                    <a:pt x="2128189" y="2965748"/>
                    <a:pt x="2124004" y="2963236"/>
                    <a:pt x="2119400" y="2962733"/>
                  </a:cubicBezTo>
                  <a:close/>
                  <a:moveTo>
                    <a:pt x="1590449" y="2892051"/>
                  </a:moveTo>
                  <a:cubicBezTo>
                    <a:pt x="1592458" y="2906120"/>
                    <a:pt x="1595137" y="2917510"/>
                    <a:pt x="1596476" y="2928229"/>
                  </a:cubicBezTo>
                  <a:cubicBezTo>
                    <a:pt x="1602503" y="2978477"/>
                    <a:pt x="1612548" y="3028055"/>
                    <a:pt x="1625272" y="3077634"/>
                  </a:cubicBezTo>
                  <a:cubicBezTo>
                    <a:pt x="1628620" y="3091033"/>
                    <a:pt x="1635986" y="3099072"/>
                    <a:pt x="1648040" y="3104432"/>
                  </a:cubicBezTo>
                  <a:cubicBezTo>
                    <a:pt x="1675497" y="3116492"/>
                    <a:pt x="1702953" y="3116492"/>
                    <a:pt x="1731079" y="3107782"/>
                  </a:cubicBezTo>
                  <a:cubicBezTo>
                    <a:pt x="1751838" y="3101083"/>
                    <a:pt x="1769249" y="3089693"/>
                    <a:pt x="1782643" y="3070934"/>
                  </a:cubicBezTo>
                  <a:cubicBezTo>
                    <a:pt x="1787330" y="3064234"/>
                    <a:pt x="1789339" y="3058204"/>
                    <a:pt x="1788000" y="3050164"/>
                  </a:cubicBezTo>
                  <a:cubicBezTo>
                    <a:pt x="1786661" y="3038775"/>
                    <a:pt x="1786661" y="3027386"/>
                    <a:pt x="1788000" y="3016666"/>
                  </a:cubicBezTo>
                  <a:cubicBezTo>
                    <a:pt x="1790009" y="2997907"/>
                    <a:pt x="1806750" y="2989197"/>
                    <a:pt x="1822822" y="2998576"/>
                  </a:cubicBezTo>
                  <a:cubicBezTo>
                    <a:pt x="1828180" y="3001926"/>
                    <a:pt x="1833537" y="3005276"/>
                    <a:pt x="1838225" y="3009966"/>
                  </a:cubicBezTo>
                  <a:cubicBezTo>
                    <a:pt x="1852287" y="3024705"/>
                    <a:pt x="1866350" y="3040785"/>
                    <a:pt x="1880413" y="3055524"/>
                  </a:cubicBezTo>
                  <a:cubicBezTo>
                    <a:pt x="1887110" y="3062224"/>
                    <a:pt x="1892467" y="3070934"/>
                    <a:pt x="1900503" y="3075623"/>
                  </a:cubicBezTo>
                  <a:cubicBezTo>
                    <a:pt x="1923941" y="3089023"/>
                    <a:pt x="1950058" y="3092373"/>
                    <a:pt x="1976175" y="3085003"/>
                  </a:cubicBezTo>
                  <a:cubicBezTo>
                    <a:pt x="2014346" y="3074284"/>
                    <a:pt x="2042472" y="3038775"/>
                    <a:pt x="2046490" y="2999916"/>
                  </a:cubicBezTo>
                  <a:cubicBezTo>
                    <a:pt x="2047159" y="2991877"/>
                    <a:pt x="2048499" y="2981827"/>
                    <a:pt x="2045151" y="2974458"/>
                  </a:cubicBezTo>
                  <a:cubicBezTo>
                    <a:pt x="2035775" y="2955698"/>
                    <a:pt x="2024391" y="2937609"/>
                    <a:pt x="2013676" y="2918850"/>
                  </a:cubicBezTo>
                  <a:cubicBezTo>
                    <a:pt x="2002962" y="2925550"/>
                    <a:pt x="1992917" y="2932919"/>
                    <a:pt x="1982202" y="2938949"/>
                  </a:cubicBezTo>
                  <a:cubicBezTo>
                    <a:pt x="1948719" y="2955698"/>
                    <a:pt x="1912557" y="2962398"/>
                    <a:pt x="1875726" y="2963738"/>
                  </a:cubicBezTo>
                  <a:cubicBezTo>
                    <a:pt x="1842243" y="2965078"/>
                    <a:pt x="1808759" y="2960388"/>
                    <a:pt x="1775276" y="2955028"/>
                  </a:cubicBezTo>
                  <a:cubicBezTo>
                    <a:pt x="1726391" y="2946989"/>
                    <a:pt x="1679515" y="2934259"/>
                    <a:pt x="1634647" y="2912150"/>
                  </a:cubicBezTo>
                  <a:cubicBezTo>
                    <a:pt x="1620584" y="2906790"/>
                    <a:pt x="1607191" y="2900091"/>
                    <a:pt x="1590449" y="2892051"/>
                  </a:cubicBezTo>
                  <a:close/>
                  <a:moveTo>
                    <a:pt x="1589780" y="2873962"/>
                  </a:moveTo>
                  <a:cubicBezTo>
                    <a:pt x="1589110" y="2874631"/>
                    <a:pt x="1589110" y="2875971"/>
                    <a:pt x="1588440" y="2876642"/>
                  </a:cubicBezTo>
                  <a:cubicBezTo>
                    <a:pt x="1592458" y="2879992"/>
                    <a:pt x="1596476" y="2883341"/>
                    <a:pt x="1601164" y="2885351"/>
                  </a:cubicBezTo>
                  <a:cubicBezTo>
                    <a:pt x="1625942" y="2897411"/>
                    <a:pt x="1650719" y="2910140"/>
                    <a:pt x="1676166" y="2920860"/>
                  </a:cubicBezTo>
                  <a:cubicBezTo>
                    <a:pt x="1749829" y="2949668"/>
                    <a:pt x="1826840" y="2959718"/>
                    <a:pt x="1905861" y="2953018"/>
                  </a:cubicBezTo>
                  <a:cubicBezTo>
                    <a:pt x="1940013" y="2949668"/>
                    <a:pt x="1972157" y="2940289"/>
                    <a:pt x="1999613" y="2919520"/>
                  </a:cubicBezTo>
                  <a:cubicBezTo>
                    <a:pt x="2002292" y="2915500"/>
                    <a:pt x="2006310" y="2912150"/>
                    <a:pt x="2010328" y="2908800"/>
                  </a:cubicBezTo>
                  <a:cubicBezTo>
                    <a:pt x="2009658" y="2907460"/>
                    <a:pt x="2008319" y="2906120"/>
                    <a:pt x="2007649" y="2905450"/>
                  </a:cubicBezTo>
                  <a:cubicBezTo>
                    <a:pt x="2004301" y="2907460"/>
                    <a:pt x="2000953" y="2909470"/>
                    <a:pt x="1997604" y="2912150"/>
                  </a:cubicBezTo>
                  <a:cubicBezTo>
                    <a:pt x="1976175" y="2928229"/>
                    <a:pt x="1952737" y="2938279"/>
                    <a:pt x="1926620" y="2943639"/>
                  </a:cubicBezTo>
                  <a:cubicBezTo>
                    <a:pt x="1871038" y="2953689"/>
                    <a:pt x="1816126" y="2950339"/>
                    <a:pt x="1761213" y="2938949"/>
                  </a:cubicBezTo>
                  <a:cubicBezTo>
                    <a:pt x="1703622" y="2927559"/>
                    <a:pt x="1649380" y="2907460"/>
                    <a:pt x="1599155" y="2877311"/>
                  </a:cubicBezTo>
                  <a:cubicBezTo>
                    <a:pt x="1596476" y="2875971"/>
                    <a:pt x="1593128" y="2875302"/>
                    <a:pt x="1589780" y="2873962"/>
                  </a:cubicBezTo>
                  <a:close/>
                  <a:moveTo>
                    <a:pt x="1585092" y="2836443"/>
                  </a:moveTo>
                  <a:cubicBezTo>
                    <a:pt x="1586431" y="2858552"/>
                    <a:pt x="1586431" y="2858552"/>
                    <a:pt x="1597146" y="2865252"/>
                  </a:cubicBezTo>
                  <a:cubicBezTo>
                    <a:pt x="1628620" y="2884011"/>
                    <a:pt x="1660764" y="2900761"/>
                    <a:pt x="1695586" y="2911480"/>
                  </a:cubicBezTo>
                  <a:cubicBezTo>
                    <a:pt x="1733088" y="2923540"/>
                    <a:pt x="1770589" y="2932249"/>
                    <a:pt x="1809429" y="2936939"/>
                  </a:cubicBezTo>
                  <a:cubicBezTo>
                    <a:pt x="1855636" y="2942299"/>
                    <a:pt x="1902512" y="2942969"/>
                    <a:pt x="1947380" y="2927559"/>
                  </a:cubicBezTo>
                  <a:cubicBezTo>
                    <a:pt x="1968809" y="2920190"/>
                    <a:pt x="1988899" y="2911480"/>
                    <a:pt x="2004301" y="2892721"/>
                  </a:cubicBezTo>
                  <a:cubicBezTo>
                    <a:pt x="2000953" y="2884681"/>
                    <a:pt x="1998274" y="2876642"/>
                    <a:pt x="1994926" y="2867932"/>
                  </a:cubicBezTo>
                  <a:cubicBezTo>
                    <a:pt x="1989568" y="2869942"/>
                    <a:pt x="1986220" y="2871282"/>
                    <a:pt x="1983541" y="2872622"/>
                  </a:cubicBezTo>
                  <a:cubicBezTo>
                    <a:pt x="1948719" y="2891381"/>
                    <a:pt x="1910548" y="2900761"/>
                    <a:pt x="1871038" y="2903441"/>
                  </a:cubicBezTo>
                  <a:cubicBezTo>
                    <a:pt x="1771928" y="2910140"/>
                    <a:pt x="1678845" y="2888701"/>
                    <a:pt x="1592458" y="2839123"/>
                  </a:cubicBezTo>
                  <a:cubicBezTo>
                    <a:pt x="1591119" y="2838453"/>
                    <a:pt x="1589110" y="2837783"/>
                    <a:pt x="1585092" y="2836443"/>
                  </a:cubicBezTo>
                  <a:close/>
                  <a:moveTo>
                    <a:pt x="1582413" y="2817014"/>
                  </a:moveTo>
                  <a:cubicBezTo>
                    <a:pt x="1580404" y="2823714"/>
                    <a:pt x="1586431" y="2825054"/>
                    <a:pt x="1590449" y="2827063"/>
                  </a:cubicBezTo>
                  <a:cubicBezTo>
                    <a:pt x="1623263" y="2845153"/>
                    <a:pt x="1656746" y="2861902"/>
                    <a:pt x="1692908" y="2872622"/>
                  </a:cubicBezTo>
                  <a:cubicBezTo>
                    <a:pt x="1755186" y="2890041"/>
                    <a:pt x="1818135" y="2900761"/>
                    <a:pt x="1883092" y="2892051"/>
                  </a:cubicBezTo>
                  <a:cubicBezTo>
                    <a:pt x="1915905" y="2887361"/>
                    <a:pt x="1946710" y="2878651"/>
                    <a:pt x="1976845" y="2865922"/>
                  </a:cubicBezTo>
                  <a:cubicBezTo>
                    <a:pt x="1982202" y="2863242"/>
                    <a:pt x="1989568" y="2861902"/>
                    <a:pt x="1992917" y="2851853"/>
                  </a:cubicBezTo>
                  <a:cubicBezTo>
                    <a:pt x="1986890" y="2853862"/>
                    <a:pt x="1984211" y="2855202"/>
                    <a:pt x="1980863" y="2856542"/>
                  </a:cubicBezTo>
                  <a:cubicBezTo>
                    <a:pt x="1966800" y="2861902"/>
                    <a:pt x="1953407" y="2868602"/>
                    <a:pt x="1939344" y="2873292"/>
                  </a:cubicBezTo>
                  <a:cubicBezTo>
                    <a:pt x="1891128" y="2888701"/>
                    <a:pt x="1842243" y="2892051"/>
                    <a:pt x="1792018" y="2886691"/>
                  </a:cubicBezTo>
                  <a:cubicBezTo>
                    <a:pt x="1749159" y="2882001"/>
                    <a:pt x="1707640" y="2873962"/>
                    <a:pt x="1667461" y="2857212"/>
                  </a:cubicBezTo>
                  <a:cubicBezTo>
                    <a:pt x="1638665" y="2845153"/>
                    <a:pt x="1611209" y="2830413"/>
                    <a:pt x="1582413" y="2817014"/>
                  </a:cubicBezTo>
                  <a:close/>
                  <a:moveTo>
                    <a:pt x="1385617" y="2728410"/>
                  </a:moveTo>
                  <a:cubicBezTo>
                    <a:pt x="1366615" y="2730085"/>
                    <a:pt x="1348032" y="2736617"/>
                    <a:pt x="1329281" y="2745997"/>
                  </a:cubicBezTo>
                  <a:cubicBezTo>
                    <a:pt x="1331290" y="2759396"/>
                    <a:pt x="1332629" y="2772796"/>
                    <a:pt x="1335308" y="2786195"/>
                  </a:cubicBezTo>
                  <a:cubicBezTo>
                    <a:pt x="1341335" y="2812994"/>
                    <a:pt x="1358746" y="2828404"/>
                    <a:pt x="1385533" y="2833763"/>
                  </a:cubicBezTo>
                  <a:cubicBezTo>
                    <a:pt x="1406292" y="2837783"/>
                    <a:pt x="1417676" y="2830413"/>
                    <a:pt x="1419685" y="2809644"/>
                  </a:cubicBezTo>
                  <a:cubicBezTo>
                    <a:pt x="1421694" y="2792225"/>
                    <a:pt x="1421694" y="2792225"/>
                    <a:pt x="1439106" y="2796245"/>
                  </a:cubicBezTo>
                  <a:cubicBezTo>
                    <a:pt x="1442454" y="2796915"/>
                    <a:pt x="1447142" y="2796245"/>
                    <a:pt x="1450490" y="2794235"/>
                  </a:cubicBezTo>
                  <a:cubicBezTo>
                    <a:pt x="1454508" y="2791555"/>
                    <a:pt x="1456517" y="2786865"/>
                    <a:pt x="1453838" y="2781505"/>
                  </a:cubicBezTo>
                  <a:cubicBezTo>
                    <a:pt x="1452499" y="2778825"/>
                    <a:pt x="1451829" y="2775475"/>
                    <a:pt x="1449820" y="2772796"/>
                  </a:cubicBezTo>
                  <a:cubicBezTo>
                    <a:pt x="1442454" y="2762076"/>
                    <a:pt x="1438436" y="2752697"/>
                    <a:pt x="1444463" y="2739967"/>
                  </a:cubicBezTo>
                  <a:cubicBezTo>
                    <a:pt x="1424038" y="2729918"/>
                    <a:pt x="1404618" y="2726735"/>
                    <a:pt x="1385617" y="2728410"/>
                  </a:cubicBezTo>
                  <a:close/>
                  <a:moveTo>
                    <a:pt x="1676836" y="2722548"/>
                  </a:moveTo>
                  <a:cubicBezTo>
                    <a:pt x="1676836" y="2726568"/>
                    <a:pt x="1677506" y="2731257"/>
                    <a:pt x="1677506" y="2735277"/>
                  </a:cubicBezTo>
                  <a:cubicBezTo>
                    <a:pt x="1678175" y="2735277"/>
                    <a:pt x="1678845" y="2735277"/>
                    <a:pt x="1679515" y="2735277"/>
                  </a:cubicBezTo>
                  <a:cubicBezTo>
                    <a:pt x="1679515" y="2731257"/>
                    <a:pt x="1679515" y="2727237"/>
                    <a:pt x="1679515" y="2722548"/>
                  </a:cubicBezTo>
                  <a:cubicBezTo>
                    <a:pt x="1678845" y="2722548"/>
                    <a:pt x="1678175" y="2722548"/>
                    <a:pt x="1676836" y="2722548"/>
                  </a:cubicBezTo>
                  <a:close/>
                  <a:moveTo>
                    <a:pt x="2323730" y="2715178"/>
                  </a:moveTo>
                  <a:cubicBezTo>
                    <a:pt x="2281541" y="2711158"/>
                    <a:pt x="2239353" y="2735277"/>
                    <a:pt x="2218593" y="2775475"/>
                  </a:cubicBezTo>
                  <a:cubicBezTo>
                    <a:pt x="2229308" y="2786865"/>
                    <a:pt x="2231317" y="2800934"/>
                    <a:pt x="2226629" y="2816344"/>
                  </a:cubicBezTo>
                  <a:cubicBezTo>
                    <a:pt x="2226629" y="2817014"/>
                    <a:pt x="2226629" y="2817684"/>
                    <a:pt x="2226629" y="2817684"/>
                  </a:cubicBezTo>
                  <a:cubicBezTo>
                    <a:pt x="2226629" y="2823714"/>
                    <a:pt x="2226629" y="2829744"/>
                    <a:pt x="2232656" y="2833093"/>
                  </a:cubicBezTo>
                  <a:cubicBezTo>
                    <a:pt x="2239353" y="2837113"/>
                    <a:pt x="2244040" y="2831753"/>
                    <a:pt x="2248058" y="2827733"/>
                  </a:cubicBezTo>
                  <a:cubicBezTo>
                    <a:pt x="2258773" y="2815674"/>
                    <a:pt x="2276184" y="2819694"/>
                    <a:pt x="2280872" y="2835103"/>
                  </a:cubicBezTo>
                  <a:cubicBezTo>
                    <a:pt x="2284890" y="2848503"/>
                    <a:pt x="2293596" y="2849843"/>
                    <a:pt x="2305649" y="2844483"/>
                  </a:cubicBezTo>
                  <a:cubicBezTo>
                    <a:pt x="2325070" y="2835773"/>
                    <a:pt x="2336454" y="2820364"/>
                    <a:pt x="2342481" y="2800265"/>
                  </a:cubicBezTo>
                  <a:cubicBezTo>
                    <a:pt x="2349177" y="2778156"/>
                    <a:pt x="2346499" y="2755376"/>
                    <a:pt x="2341811" y="2733937"/>
                  </a:cubicBezTo>
                  <a:cubicBezTo>
                    <a:pt x="2338463" y="2720538"/>
                    <a:pt x="2333775" y="2715848"/>
                    <a:pt x="2323730" y="2715178"/>
                  </a:cubicBezTo>
                  <a:close/>
                  <a:moveTo>
                    <a:pt x="1387040" y="2712666"/>
                  </a:moveTo>
                  <a:cubicBezTo>
                    <a:pt x="1362429" y="2713838"/>
                    <a:pt x="1337987" y="2721208"/>
                    <a:pt x="1327942" y="2733267"/>
                  </a:cubicBezTo>
                  <a:cubicBezTo>
                    <a:pt x="1340665" y="2729248"/>
                    <a:pt x="1349371" y="2725228"/>
                    <a:pt x="1358746" y="2723218"/>
                  </a:cubicBezTo>
                  <a:cubicBezTo>
                    <a:pt x="1368791" y="2720538"/>
                    <a:pt x="1378836" y="2718528"/>
                    <a:pt x="1388881" y="2718528"/>
                  </a:cubicBezTo>
                  <a:cubicBezTo>
                    <a:pt x="1399595" y="2718528"/>
                    <a:pt x="1410310" y="2719198"/>
                    <a:pt x="1420355" y="2721208"/>
                  </a:cubicBezTo>
                  <a:cubicBezTo>
                    <a:pt x="1429730" y="2722548"/>
                    <a:pt x="1438436" y="2726568"/>
                    <a:pt x="1447142" y="2729248"/>
                  </a:cubicBezTo>
                  <a:cubicBezTo>
                    <a:pt x="1436427" y="2716518"/>
                    <a:pt x="1411650" y="2711493"/>
                    <a:pt x="1387040" y="2712666"/>
                  </a:cubicBezTo>
                  <a:close/>
                  <a:moveTo>
                    <a:pt x="2323061" y="2701778"/>
                  </a:moveTo>
                  <a:cubicBezTo>
                    <a:pt x="2280202" y="2693739"/>
                    <a:pt x="2213236" y="2730587"/>
                    <a:pt x="2210557" y="2761406"/>
                  </a:cubicBezTo>
                  <a:cubicBezTo>
                    <a:pt x="2226629" y="2748007"/>
                    <a:pt x="2242031" y="2732597"/>
                    <a:pt x="2259443" y="2720538"/>
                  </a:cubicBezTo>
                  <a:cubicBezTo>
                    <a:pt x="2278193" y="2707138"/>
                    <a:pt x="2300962" y="2706468"/>
                    <a:pt x="2323061" y="2701778"/>
                  </a:cubicBezTo>
                  <a:close/>
                  <a:moveTo>
                    <a:pt x="2036445" y="2668950"/>
                  </a:moveTo>
                  <a:cubicBezTo>
                    <a:pt x="2031088" y="2667610"/>
                    <a:pt x="2022382" y="2669620"/>
                    <a:pt x="2019034" y="2673640"/>
                  </a:cubicBezTo>
                  <a:cubicBezTo>
                    <a:pt x="2008319" y="2685699"/>
                    <a:pt x="1997604" y="2698429"/>
                    <a:pt x="1996935" y="2716518"/>
                  </a:cubicBezTo>
                  <a:cubicBezTo>
                    <a:pt x="1997604" y="2727908"/>
                    <a:pt x="1995596" y="2738627"/>
                    <a:pt x="1994926" y="2750686"/>
                  </a:cubicBezTo>
                  <a:cubicBezTo>
                    <a:pt x="1996265" y="2764756"/>
                    <a:pt x="1996265" y="2779496"/>
                    <a:pt x="1998944" y="2794235"/>
                  </a:cubicBezTo>
                  <a:cubicBezTo>
                    <a:pt x="2003631" y="2819024"/>
                    <a:pt x="2009658" y="2843143"/>
                    <a:pt x="2015016" y="2867932"/>
                  </a:cubicBezTo>
                  <a:cubicBezTo>
                    <a:pt x="2017025" y="2875971"/>
                    <a:pt x="2021043" y="2879992"/>
                    <a:pt x="2029748" y="2879321"/>
                  </a:cubicBezTo>
                  <a:cubicBezTo>
                    <a:pt x="2041132" y="2878651"/>
                    <a:pt x="2051847" y="2879992"/>
                    <a:pt x="2063231" y="2879321"/>
                  </a:cubicBezTo>
                  <a:cubicBezTo>
                    <a:pt x="2088679" y="2877981"/>
                    <a:pt x="2103411" y="2863912"/>
                    <a:pt x="2108099" y="2839123"/>
                  </a:cubicBezTo>
                  <a:cubicBezTo>
                    <a:pt x="2111447" y="2823714"/>
                    <a:pt x="2114795" y="2807634"/>
                    <a:pt x="2116135" y="2792225"/>
                  </a:cubicBezTo>
                  <a:cubicBezTo>
                    <a:pt x="2119483" y="2768776"/>
                    <a:pt x="2120822" y="2744657"/>
                    <a:pt x="2123501" y="2720538"/>
                  </a:cubicBezTo>
                  <a:cubicBezTo>
                    <a:pt x="2124171" y="2713168"/>
                    <a:pt x="2122832" y="2708478"/>
                    <a:pt x="2116135" y="2704459"/>
                  </a:cubicBezTo>
                  <a:cubicBezTo>
                    <a:pt x="2102072" y="2696419"/>
                    <a:pt x="2089348" y="2687039"/>
                    <a:pt x="2074616" y="2680339"/>
                  </a:cubicBezTo>
                  <a:cubicBezTo>
                    <a:pt x="2062562" y="2674980"/>
                    <a:pt x="2049169" y="2671630"/>
                    <a:pt x="2036445" y="2668950"/>
                  </a:cubicBezTo>
                  <a:close/>
                  <a:moveTo>
                    <a:pt x="1690229" y="2611332"/>
                  </a:moveTo>
                  <a:cubicBezTo>
                    <a:pt x="1681524" y="2624062"/>
                    <a:pt x="1684872" y="2638131"/>
                    <a:pt x="1684202" y="2651530"/>
                  </a:cubicBezTo>
                  <a:cubicBezTo>
                    <a:pt x="1676166" y="2669620"/>
                    <a:pt x="1680184" y="2688379"/>
                    <a:pt x="1677506" y="2706468"/>
                  </a:cubicBezTo>
                  <a:cubicBezTo>
                    <a:pt x="1678845" y="2706468"/>
                    <a:pt x="1680184" y="2706468"/>
                    <a:pt x="1681524" y="2706468"/>
                  </a:cubicBezTo>
                  <a:cubicBezTo>
                    <a:pt x="1682193" y="2688379"/>
                    <a:pt x="1682863" y="2669620"/>
                    <a:pt x="1684202" y="2651530"/>
                  </a:cubicBezTo>
                  <a:cubicBezTo>
                    <a:pt x="1686211" y="2638131"/>
                    <a:pt x="1688220" y="2624732"/>
                    <a:pt x="1690229" y="2611332"/>
                  </a:cubicBezTo>
                  <a:close/>
                  <a:moveTo>
                    <a:pt x="1629290" y="2603963"/>
                  </a:moveTo>
                  <a:cubicBezTo>
                    <a:pt x="1629290" y="2607312"/>
                    <a:pt x="1629290" y="2611332"/>
                    <a:pt x="1629290" y="2615352"/>
                  </a:cubicBezTo>
                  <a:cubicBezTo>
                    <a:pt x="1629960" y="2615352"/>
                    <a:pt x="1630629" y="2615352"/>
                    <a:pt x="1631299" y="2616022"/>
                  </a:cubicBezTo>
                  <a:cubicBezTo>
                    <a:pt x="1631299" y="2612002"/>
                    <a:pt x="1631299" y="2607982"/>
                    <a:pt x="1631299" y="2603963"/>
                  </a:cubicBezTo>
                  <a:cubicBezTo>
                    <a:pt x="1630629" y="2603963"/>
                    <a:pt x="1629960" y="2603963"/>
                    <a:pt x="1629290" y="2603963"/>
                  </a:cubicBezTo>
                  <a:close/>
                  <a:moveTo>
                    <a:pt x="1690229" y="2583193"/>
                  </a:moveTo>
                  <a:cubicBezTo>
                    <a:pt x="1690229" y="2588553"/>
                    <a:pt x="1689559" y="2593243"/>
                    <a:pt x="1688890" y="2597933"/>
                  </a:cubicBezTo>
                  <a:cubicBezTo>
                    <a:pt x="1689559" y="2597933"/>
                    <a:pt x="1690899" y="2597933"/>
                    <a:pt x="1691568" y="2597933"/>
                  </a:cubicBezTo>
                  <a:cubicBezTo>
                    <a:pt x="1692238" y="2594583"/>
                    <a:pt x="1692908" y="2591233"/>
                    <a:pt x="1692908" y="2587883"/>
                  </a:cubicBezTo>
                  <a:cubicBezTo>
                    <a:pt x="1692908" y="2586543"/>
                    <a:pt x="1692238" y="2584533"/>
                    <a:pt x="1692238" y="2583193"/>
                  </a:cubicBezTo>
                  <a:cubicBezTo>
                    <a:pt x="1691568" y="2583193"/>
                    <a:pt x="1690899" y="2583193"/>
                    <a:pt x="1690229" y="2583193"/>
                  </a:cubicBezTo>
                  <a:close/>
                  <a:moveTo>
                    <a:pt x="2229308" y="2576493"/>
                  </a:moveTo>
                  <a:cubicBezTo>
                    <a:pt x="2182431" y="2602623"/>
                    <a:pt x="2148279" y="2640141"/>
                    <a:pt x="2134216" y="2693069"/>
                  </a:cubicBezTo>
                  <a:cubicBezTo>
                    <a:pt x="2157654" y="2713168"/>
                    <a:pt x="2179753" y="2732597"/>
                    <a:pt x="2202521" y="2752026"/>
                  </a:cubicBezTo>
                  <a:cubicBezTo>
                    <a:pt x="2229978" y="2713838"/>
                    <a:pt x="2267479" y="2692399"/>
                    <a:pt x="2315025" y="2687709"/>
                  </a:cubicBezTo>
                  <a:cubicBezTo>
                    <a:pt x="2305649" y="2664260"/>
                    <a:pt x="2247389" y="2588553"/>
                    <a:pt x="2229308" y="2576493"/>
                  </a:cubicBezTo>
                  <a:close/>
                  <a:moveTo>
                    <a:pt x="2217254" y="2565104"/>
                  </a:moveTo>
                  <a:cubicBezTo>
                    <a:pt x="2171047" y="2591903"/>
                    <a:pt x="2138903" y="2630091"/>
                    <a:pt x="2120822" y="2681009"/>
                  </a:cubicBezTo>
                  <a:cubicBezTo>
                    <a:pt x="2120153" y="2682349"/>
                    <a:pt x="2122162" y="2684359"/>
                    <a:pt x="2124840" y="2689049"/>
                  </a:cubicBezTo>
                  <a:cubicBezTo>
                    <a:pt x="2142252" y="2633441"/>
                    <a:pt x="2177074" y="2595923"/>
                    <a:pt x="2224620" y="2567784"/>
                  </a:cubicBezTo>
                  <a:cubicBezTo>
                    <a:pt x="2221272" y="2565774"/>
                    <a:pt x="2221272" y="2565104"/>
                    <a:pt x="2220602" y="2565104"/>
                  </a:cubicBezTo>
                  <a:cubicBezTo>
                    <a:pt x="2219933" y="2565104"/>
                    <a:pt x="2217924" y="2564434"/>
                    <a:pt x="2217254" y="2565104"/>
                  </a:cubicBezTo>
                  <a:close/>
                  <a:moveTo>
                    <a:pt x="1931308" y="2559744"/>
                  </a:moveTo>
                  <a:cubicBezTo>
                    <a:pt x="1920593" y="2563764"/>
                    <a:pt x="1911218" y="2567784"/>
                    <a:pt x="1901843" y="2569794"/>
                  </a:cubicBezTo>
                  <a:cubicBezTo>
                    <a:pt x="1891128" y="2571804"/>
                    <a:pt x="1888449" y="2577833"/>
                    <a:pt x="1887110" y="2587213"/>
                  </a:cubicBezTo>
                  <a:cubicBezTo>
                    <a:pt x="1881083" y="2645501"/>
                    <a:pt x="1875726" y="2703788"/>
                    <a:pt x="1875726" y="2762746"/>
                  </a:cubicBezTo>
                  <a:cubicBezTo>
                    <a:pt x="1875056" y="2767436"/>
                    <a:pt x="1873717" y="2772796"/>
                    <a:pt x="1873047" y="2780165"/>
                  </a:cubicBezTo>
                  <a:cubicBezTo>
                    <a:pt x="1846930" y="2780835"/>
                    <a:pt x="1823492" y="2782175"/>
                    <a:pt x="1800054" y="2781505"/>
                  </a:cubicBezTo>
                  <a:cubicBezTo>
                    <a:pt x="1777285" y="2780835"/>
                    <a:pt x="1753847" y="2778156"/>
                    <a:pt x="1731748" y="2774806"/>
                  </a:cubicBezTo>
                  <a:cubicBezTo>
                    <a:pt x="1708980" y="2770786"/>
                    <a:pt x="1686211" y="2764756"/>
                    <a:pt x="1663443" y="2758056"/>
                  </a:cubicBezTo>
                  <a:cubicBezTo>
                    <a:pt x="1641344" y="2752026"/>
                    <a:pt x="1619915" y="2743987"/>
                    <a:pt x="1596476" y="2735947"/>
                  </a:cubicBezTo>
                  <a:cubicBezTo>
                    <a:pt x="1629960" y="2776816"/>
                    <a:pt x="1840903" y="2814334"/>
                    <a:pt x="1910548" y="2793565"/>
                  </a:cubicBezTo>
                  <a:cubicBezTo>
                    <a:pt x="1917245" y="2715848"/>
                    <a:pt x="1924611" y="2638131"/>
                    <a:pt x="1931308" y="2559744"/>
                  </a:cubicBezTo>
                  <a:close/>
                  <a:moveTo>
                    <a:pt x="1696256" y="2554384"/>
                  </a:moveTo>
                  <a:cubicBezTo>
                    <a:pt x="1695586" y="2558404"/>
                    <a:pt x="1694917" y="2562424"/>
                    <a:pt x="1694247" y="2566444"/>
                  </a:cubicBezTo>
                  <a:cubicBezTo>
                    <a:pt x="1694917" y="2566444"/>
                    <a:pt x="1696256" y="2566444"/>
                    <a:pt x="1696926" y="2567114"/>
                  </a:cubicBezTo>
                  <a:cubicBezTo>
                    <a:pt x="1698265" y="2562424"/>
                    <a:pt x="1698935" y="2558404"/>
                    <a:pt x="1699604" y="2554384"/>
                  </a:cubicBezTo>
                  <a:cubicBezTo>
                    <a:pt x="1698265" y="2554384"/>
                    <a:pt x="1696926" y="2554384"/>
                    <a:pt x="1696256" y="2554384"/>
                  </a:cubicBezTo>
                  <a:close/>
                  <a:moveTo>
                    <a:pt x="1711658" y="2553715"/>
                  </a:moveTo>
                  <a:cubicBezTo>
                    <a:pt x="1709649" y="2561754"/>
                    <a:pt x="1707640" y="2567784"/>
                    <a:pt x="1706971" y="2574484"/>
                  </a:cubicBezTo>
                  <a:cubicBezTo>
                    <a:pt x="1701613" y="2614012"/>
                    <a:pt x="1696256" y="2653540"/>
                    <a:pt x="1691568" y="2693739"/>
                  </a:cubicBezTo>
                  <a:cubicBezTo>
                    <a:pt x="1690229" y="2707138"/>
                    <a:pt x="1690229" y="2721208"/>
                    <a:pt x="1690229" y="2735277"/>
                  </a:cubicBezTo>
                  <a:cubicBezTo>
                    <a:pt x="1690229" y="2742647"/>
                    <a:pt x="1698935" y="2748007"/>
                    <a:pt x="1708310" y="2746667"/>
                  </a:cubicBezTo>
                  <a:cubicBezTo>
                    <a:pt x="1715676" y="2745997"/>
                    <a:pt x="1715676" y="2739967"/>
                    <a:pt x="1715676" y="2734607"/>
                  </a:cubicBezTo>
                  <a:cubicBezTo>
                    <a:pt x="1716346" y="2685699"/>
                    <a:pt x="1723043" y="2637461"/>
                    <a:pt x="1731079" y="2589893"/>
                  </a:cubicBezTo>
                  <a:cubicBezTo>
                    <a:pt x="1733088" y="2579843"/>
                    <a:pt x="1733088" y="2569124"/>
                    <a:pt x="1734427" y="2557064"/>
                  </a:cubicBezTo>
                  <a:cubicBezTo>
                    <a:pt x="1726391" y="2555724"/>
                    <a:pt x="1719694" y="2555055"/>
                    <a:pt x="1711658" y="2553715"/>
                  </a:cubicBezTo>
                  <a:close/>
                  <a:moveTo>
                    <a:pt x="1745811" y="2551035"/>
                  </a:moveTo>
                  <a:cubicBezTo>
                    <a:pt x="1732418" y="2620712"/>
                    <a:pt x="1725721" y="2689049"/>
                    <a:pt x="1722373" y="2759396"/>
                  </a:cubicBezTo>
                  <a:cubicBezTo>
                    <a:pt x="1768580" y="2766766"/>
                    <a:pt x="1814117" y="2771456"/>
                    <a:pt x="1860324" y="2765426"/>
                  </a:cubicBezTo>
                  <a:cubicBezTo>
                    <a:pt x="1865011" y="2701109"/>
                    <a:pt x="1870368" y="2637461"/>
                    <a:pt x="1875726" y="2573144"/>
                  </a:cubicBezTo>
                  <a:cubicBezTo>
                    <a:pt x="1831528" y="2565774"/>
                    <a:pt x="1788670" y="2558404"/>
                    <a:pt x="1745811" y="2551035"/>
                  </a:cubicBezTo>
                  <a:close/>
                  <a:moveTo>
                    <a:pt x="4877155" y="2549025"/>
                  </a:moveTo>
                  <a:cubicBezTo>
                    <a:pt x="4862422" y="2553715"/>
                    <a:pt x="4849699" y="2557064"/>
                    <a:pt x="4838315" y="2561754"/>
                  </a:cubicBezTo>
                  <a:cubicBezTo>
                    <a:pt x="4775366" y="2589893"/>
                    <a:pt x="4719784" y="2628752"/>
                    <a:pt x="4674247" y="2680339"/>
                  </a:cubicBezTo>
                  <a:cubicBezTo>
                    <a:pt x="4661523" y="2694409"/>
                    <a:pt x="4651478" y="2711158"/>
                    <a:pt x="4642103" y="2727908"/>
                  </a:cubicBezTo>
                  <a:cubicBezTo>
                    <a:pt x="4636076" y="2739297"/>
                    <a:pt x="4640764" y="2744657"/>
                    <a:pt x="4653487" y="2745997"/>
                  </a:cubicBezTo>
                  <a:cubicBezTo>
                    <a:pt x="4658845" y="2746667"/>
                    <a:pt x="4665542" y="2745997"/>
                    <a:pt x="4670899" y="2744657"/>
                  </a:cubicBezTo>
                  <a:cubicBezTo>
                    <a:pt x="4680274" y="2741307"/>
                    <a:pt x="4689649" y="2737957"/>
                    <a:pt x="4699025" y="2733267"/>
                  </a:cubicBezTo>
                  <a:cubicBezTo>
                    <a:pt x="4734517" y="2715848"/>
                    <a:pt x="4764652" y="2691059"/>
                    <a:pt x="4793447" y="2664930"/>
                  </a:cubicBezTo>
                  <a:cubicBezTo>
                    <a:pt x="4816885" y="2643491"/>
                    <a:pt x="4839654" y="2620042"/>
                    <a:pt x="4857065" y="2593243"/>
                  </a:cubicBezTo>
                  <a:cubicBezTo>
                    <a:pt x="4865771" y="2581183"/>
                    <a:pt x="4873807" y="2568454"/>
                    <a:pt x="4877155" y="2549025"/>
                  </a:cubicBezTo>
                  <a:close/>
                  <a:moveTo>
                    <a:pt x="1414998" y="2541655"/>
                  </a:moveTo>
                  <a:cubicBezTo>
                    <a:pt x="1370130" y="2586543"/>
                    <a:pt x="1326602" y="2679669"/>
                    <a:pt x="1335308" y="2714508"/>
                  </a:cubicBezTo>
                  <a:cubicBezTo>
                    <a:pt x="1374818" y="2699769"/>
                    <a:pt x="1414328" y="2697089"/>
                    <a:pt x="1454508" y="2716518"/>
                  </a:cubicBezTo>
                  <a:cubicBezTo>
                    <a:pt x="1469240" y="2691059"/>
                    <a:pt x="1483973" y="2667610"/>
                    <a:pt x="1508081" y="2651530"/>
                  </a:cubicBezTo>
                  <a:cubicBezTo>
                    <a:pt x="1487991" y="2602623"/>
                    <a:pt x="1446472" y="2549025"/>
                    <a:pt x="1414998" y="2541655"/>
                  </a:cubicBezTo>
                  <a:close/>
                  <a:moveTo>
                    <a:pt x="1652058" y="2540985"/>
                  </a:moveTo>
                  <a:cubicBezTo>
                    <a:pt x="1650719" y="2547685"/>
                    <a:pt x="1649380" y="2553715"/>
                    <a:pt x="1648040" y="2559074"/>
                  </a:cubicBezTo>
                  <a:cubicBezTo>
                    <a:pt x="1645362" y="2575824"/>
                    <a:pt x="1642683" y="2592573"/>
                    <a:pt x="1640674" y="2609992"/>
                  </a:cubicBezTo>
                  <a:cubicBezTo>
                    <a:pt x="1636656" y="2642151"/>
                    <a:pt x="1633977" y="2673640"/>
                    <a:pt x="1637326" y="2705799"/>
                  </a:cubicBezTo>
                  <a:cubicBezTo>
                    <a:pt x="1639335" y="2727908"/>
                    <a:pt x="1639335" y="2727908"/>
                    <a:pt x="1660764" y="2733937"/>
                  </a:cubicBezTo>
                  <a:cubicBezTo>
                    <a:pt x="1662773" y="2734607"/>
                    <a:pt x="1664782" y="2733937"/>
                    <a:pt x="1664782" y="2733937"/>
                  </a:cubicBezTo>
                  <a:cubicBezTo>
                    <a:pt x="1671479" y="2671630"/>
                    <a:pt x="1678845" y="2609992"/>
                    <a:pt x="1685541" y="2547015"/>
                  </a:cubicBezTo>
                  <a:cubicBezTo>
                    <a:pt x="1674827" y="2545005"/>
                    <a:pt x="1664112" y="2542995"/>
                    <a:pt x="1652058" y="2540985"/>
                  </a:cubicBezTo>
                  <a:close/>
                  <a:moveTo>
                    <a:pt x="1422364" y="2531606"/>
                  </a:moveTo>
                  <a:cubicBezTo>
                    <a:pt x="1465892" y="2559074"/>
                    <a:pt x="1493348" y="2599273"/>
                    <a:pt x="1516786" y="2644161"/>
                  </a:cubicBezTo>
                  <a:cubicBezTo>
                    <a:pt x="1516786" y="2612002"/>
                    <a:pt x="1451159" y="2532275"/>
                    <a:pt x="1422364" y="2531606"/>
                  </a:cubicBezTo>
                  <a:close/>
                  <a:moveTo>
                    <a:pt x="1608530" y="2528256"/>
                  </a:moveTo>
                  <a:cubicBezTo>
                    <a:pt x="1603173" y="2555724"/>
                    <a:pt x="1597816" y="2580514"/>
                    <a:pt x="1593798" y="2605303"/>
                  </a:cubicBezTo>
                  <a:cubicBezTo>
                    <a:pt x="1588440" y="2637461"/>
                    <a:pt x="1591789" y="2668950"/>
                    <a:pt x="1599155" y="2700438"/>
                  </a:cubicBezTo>
                  <a:cubicBezTo>
                    <a:pt x="1601164" y="2708478"/>
                    <a:pt x="1603843" y="2715848"/>
                    <a:pt x="1615227" y="2713838"/>
                  </a:cubicBezTo>
                  <a:cubicBezTo>
                    <a:pt x="1612548" y="2653540"/>
                    <a:pt x="1619245" y="2594583"/>
                    <a:pt x="1629960" y="2534955"/>
                  </a:cubicBezTo>
                  <a:cubicBezTo>
                    <a:pt x="1623263" y="2532945"/>
                    <a:pt x="1617236" y="2530935"/>
                    <a:pt x="1608530" y="2528256"/>
                  </a:cubicBezTo>
                  <a:close/>
                  <a:moveTo>
                    <a:pt x="1612548" y="2492077"/>
                  </a:moveTo>
                  <a:cubicBezTo>
                    <a:pt x="1611209" y="2495427"/>
                    <a:pt x="1609870" y="2499447"/>
                    <a:pt x="1607191" y="2504807"/>
                  </a:cubicBezTo>
                  <a:cubicBezTo>
                    <a:pt x="1614557" y="2507486"/>
                    <a:pt x="1621254" y="2510166"/>
                    <a:pt x="1627951" y="2511506"/>
                  </a:cubicBezTo>
                  <a:cubicBezTo>
                    <a:pt x="1670809" y="2520886"/>
                    <a:pt x="1713667" y="2530266"/>
                    <a:pt x="1756526" y="2538975"/>
                  </a:cubicBezTo>
                  <a:cubicBezTo>
                    <a:pt x="1792018" y="2545675"/>
                    <a:pt x="1828180" y="2551705"/>
                    <a:pt x="1863672" y="2558404"/>
                  </a:cubicBezTo>
                  <a:cubicBezTo>
                    <a:pt x="1880413" y="2561084"/>
                    <a:pt x="1895816" y="2558404"/>
                    <a:pt x="1913227" y="2551705"/>
                  </a:cubicBezTo>
                  <a:cubicBezTo>
                    <a:pt x="1860993" y="2542995"/>
                    <a:pt x="1811438" y="2534955"/>
                    <a:pt x="1761883" y="2524906"/>
                  </a:cubicBezTo>
                  <a:cubicBezTo>
                    <a:pt x="1712328" y="2514856"/>
                    <a:pt x="1663443" y="2503467"/>
                    <a:pt x="1612548" y="2492077"/>
                  </a:cubicBezTo>
                  <a:close/>
                  <a:moveTo>
                    <a:pt x="1935326" y="2489397"/>
                  </a:moveTo>
                  <a:cubicBezTo>
                    <a:pt x="1933317" y="2496767"/>
                    <a:pt x="1930638" y="2503467"/>
                    <a:pt x="1927290" y="2512176"/>
                  </a:cubicBezTo>
                  <a:cubicBezTo>
                    <a:pt x="1937335" y="2514856"/>
                    <a:pt x="1945371" y="2517536"/>
                    <a:pt x="1954746" y="2520216"/>
                  </a:cubicBezTo>
                  <a:cubicBezTo>
                    <a:pt x="1956755" y="2512846"/>
                    <a:pt x="1958094" y="2506816"/>
                    <a:pt x="1959434" y="2500117"/>
                  </a:cubicBezTo>
                  <a:cubicBezTo>
                    <a:pt x="1950728" y="2496097"/>
                    <a:pt x="1944031" y="2493417"/>
                    <a:pt x="1935326" y="2489397"/>
                  </a:cubicBezTo>
                  <a:close/>
                  <a:moveTo>
                    <a:pt x="1946710" y="2457908"/>
                  </a:moveTo>
                  <a:cubicBezTo>
                    <a:pt x="1943362" y="2465278"/>
                    <a:pt x="1940683" y="2471308"/>
                    <a:pt x="1938004" y="2478677"/>
                  </a:cubicBezTo>
                  <a:cubicBezTo>
                    <a:pt x="1946040" y="2482697"/>
                    <a:pt x="1952737" y="2486047"/>
                    <a:pt x="1962782" y="2490737"/>
                  </a:cubicBezTo>
                  <a:cubicBezTo>
                    <a:pt x="1966130" y="2482027"/>
                    <a:pt x="1968809" y="2475997"/>
                    <a:pt x="1972157" y="2467958"/>
                  </a:cubicBezTo>
                  <a:cubicBezTo>
                    <a:pt x="1962782" y="2464608"/>
                    <a:pt x="1955416" y="2461258"/>
                    <a:pt x="1946710" y="2457908"/>
                  </a:cubicBezTo>
                  <a:close/>
                  <a:moveTo>
                    <a:pt x="4755276" y="2449198"/>
                  </a:moveTo>
                  <a:cubicBezTo>
                    <a:pt x="4657506" y="2488057"/>
                    <a:pt x="4578485" y="2547015"/>
                    <a:pt x="4530270" y="2644831"/>
                  </a:cubicBezTo>
                  <a:cubicBezTo>
                    <a:pt x="4534957" y="2647511"/>
                    <a:pt x="4538306" y="2650861"/>
                    <a:pt x="4542324" y="2652201"/>
                  </a:cubicBezTo>
                  <a:cubicBezTo>
                    <a:pt x="4565762" y="2660240"/>
                    <a:pt x="4589869" y="2668280"/>
                    <a:pt x="4613308" y="2676989"/>
                  </a:cubicBezTo>
                  <a:cubicBezTo>
                    <a:pt x="4619335" y="2677660"/>
                    <a:pt x="4626031" y="2680339"/>
                    <a:pt x="4633397" y="2683689"/>
                  </a:cubicBezTo>
                  <a:cubicBezTo>
                    <a:pt x="4690989" y="2611332"/>
                    <a:pt x="4764652" y="2558404"/>
                    <a:pt x="4853717" y="2524906"/>
                  </a:cubicBezTo>
                  <a:cubicBezTo>
                    <a:pt x="4820234" y="2499447"/>
                    <a:pt x="4788759" y="2474658"/>
                    <a:pt x="4755276" y="2449198"/>
                  </a:cubicBezTo>
                  <a:close/>
                  <a:moveTo>
                    <a:pt x="2078634" y="2441159"/>
                  </a:moveTo>
                  <a:cubicBezTo>
                    <a:pt x="2035106" y="2476668"/>
                    <a:pt x="1995596" y="2598603"/>
                    <a:pt x="2013676" y="2653540"/>
                  </a:cubicBezTo>
                  <a:cubicBezTo>
                    <a:pt x="2030418" y="2648181"/>
                    <a:pt x="2047159" y="2649521"/>
                    <a:pt x="2063231" y="2656220"/>
                  </a:cubicBezTo>
                  <a:cubicBezTo>
                    <a:pt x="2078634" y="2662920"/>
                    <a:pt x="2094036" y="2670290"/>
                    <a:pt x="2108099" y="2676989"/>
                  </a:cubicBezTo>
                  <a:cubicBezTo>
                    <a:pt x="2122832" y="2653540"/>
                    <a:pt x="2134885" y="2629421"/>
                    <a:pt x="2151627" y="2609322"/>
                  </a:cubicBezTo>
                  <a:cubicBezTo>
                    <a:pt x="2169038" y="2588553"/>
                    <a:pt x="2190467" y="2572474"/>
                    <a:pt x="2211227" y="2553044"/>
                  </a:cubicBezTo>
                  <a:cubicBezTo>
                    <a:pt x="2173726" y="2508826"/>
                    <a:pt x="2128189" y="2471978"/>
                    <a:pt x="2078634" y="2441159"/>
                  </a:cubicBezTo>
                  <a:close/>
                  <a:moveTo>
                    <a:pt x="4732508" y="2431779"/>
                  </a:moveTo>
                  <a:cubicBezTo>
                    <a:pt x="4727820" y="2431779"/>
                    <a:pt x="4723132" y="2433789"/>
                    <a:pt x="4719115" y="2435799"/>
                  </a:cubicBezTo>
                  <a:cubicBezTo>
                    <a:pt x="4652148" y="2465278"/>
                    <a:pt x="4594557" y="2508157"/>
                    <a:pt x="4549020" y="2565774"/>
                  </a:cubicBezTo>
                  <a:cubicBezTo>
                    <a:pt x="4534287" y="2583863"/>
                    <a:pt x="4524243" y="2605972"/>
                    <a:pt x="4512858" y="2626072"/>
                  </a:cubicBezTo>
                  <a:cubicBezTo>
                    <a:pt x="4509510" y="2631431"/>
                    <a:pt x="4508840" y="2636791"/>
                    <a:pt x="4518885" y="2638131"/>
                  </a:cubicBezTo>
                  <a:cubicBezTo>
                    <a:pt x="4565092" y="2538975"/>
                    <a:pt x="4646121" y="2480687"/>
                    <a:pt x="4743892" y="2437139"/>
                  </a:cubicBezTo>
                  <a:cubicBezTo>
                    <a:pt x="4738535" y="2434459"/>
                    <a:pt x="4735856" y="2431779"/>
                    <a:pt x="4732508" y="2431779"/>
                  </a:cubicBezTo>
                  <a:close/>
                  <a:moveTo>
                    <a:pt x="1611879" y="2423740"/>
                  </a:moveTo>
                  <a:cubicBezTo>
                    <a:pt x="1610539" y="2429769"/>
                    <a:pt x="1609200" y="2434459"/>
                    <a:pt x="1607191" y="2441159"/>
                  </a:cubicBezTo>
                  <a:cubicBezTo>
                    <a:pt x="1617236" y="2441829"/>
                    <a:pt x="1625272" y="2441829"/>
                    <a:pt x="1633977" y="2442499"/>
                  </a:cubicBezTo>
                  <a:cubicBezTo>
                    <a:pt x="1635317" y="2437809"/>
                    <a:pt x="1635986" y="2433119"/>
                    <a:pt x="1637995" y="2427089"/>
                  </a:cubicBezTo>
                  <a:cubicBezTo>
                    <a:pt x="1628620" y="2425749"/>
                    <a:pt x="1620584" y="2424410"/>
                    <a:pt x="1611879" y="2423740"/>
                  </a:cubicBezTo>
                  <a:close/>
                  <a:moveTo>
                    <a:pt x="2064069" y="2420223"/>
                  </a:moveTo>
                  <a:cubicBezTo>
                    <a:pt x="2062060" y="2420055"/>
                    <a:pt x="2060218" y="2421060"/>
                    <a:pt x="2056535" y="2423070"/>
                  </a:cubicBezTo>
                  <a:cubicBezTo>
                    <a:pt x="2043141" y="2431110"/>
                    <a:pt x="2035106" y="2443839"/>
                    <a:pt x="2026400" y="2455898"/>
                  </a:cubicBezTo>
                  <a:cubicBezTo>
                    <a:pt x="1990238" y="2510166"/>
                    <a:pt x="1976175" y="2569794"/>
                    <a:pt x="1979523" y="2634111"/>
                  </a:cubicBezTo>
                  <a:cubicBezTo>
                    <a:pt x="1980193" y="2643491"/>
                    <a:pt x="1982872" y="2652871"/>
                    <a:pt x="1986220" y="2662250"/>
                  </a:cubicBezTo>
                  <a:cubicBezTo>
                    <a:pt x="1988229" y="2668280"/>
                    <a:pt x="1992247" y="2674310"/>
                    <a:pt x="2001622" y="2674980"/>
                  </a:cubicBezTo>
                  <a:cubicBezTo>
                    <a:pt x="1983541" y="2579173"/>
                    <a:pt x="2016355" y="2498777"/>
                    <a:pt x="2072607" y="2424410"/>
                  </a:cubicBezTo>
                  <a:cubicBezTo>
                    <a:pt x="2068254" y="2421730"/>
                    <a:pt x="2066078" y="2420390"/>
                    <a:pt x="2064069" y="2420223"/>
                  </a:cubicBezTo>
                  <a:close/>
                  <a:moveTo>
                    <a:pt x="1552279" y="2406990"/>
                  </a:moveTo>
                  <a:cubicBezTo>
                    <a:pt x="1509420" y="2440489"/>
                    <a:pt x="1474598" y="2482697"/>
                    <a:pt x="1434418" y="2520886"/>
                  </a:cubicBezTo>
                  <a:cubicBezTo>
                    <a:pt x="1478616" y="2551705"/>
                    <a:pt x="1508751" y="2591903"/>
                    <a:pt x="1529510" y="2638801"/>
                  </a:cubicBezTo>
                  <a:cubicBezTo>
                    <a:pt x="1542234" y="2634781"/>
                    <a:pt x="1552279" y="2632102"/>
                    <a:pt x="1563663" y="2628752"/>
                  </a:cubicBezTo>
                  <a:cubicBezTo>
                    <a:pt x="1538216" y="2554384"/>
                    <a:pt x="1530180" y="2482027"/>
                    <a:pt x="1552279" y="2406990"/>
                  </a:cubicBezTo>
                  <a:close/>
                  <a:moveTo>
                    <a:pt x="2134216" y="2404311"/>
                  </a:moveTo>
                  <a:cubicBezTo>
                    <a:pt x="2129528" y="2411010"/>
                    <a:pt x="2126849" y="2417710"/>
                    <a:pt x="2122162" y="2421060"/>
                  </a:cubicBezTo>
                  <a:cubicBezTo>
                    <a:pt x="2118144" y="2424410"/>
                    <a:pt x="2111447" y="2426420"/>
                    <a:pt x="2106090" y="2426420"/>
                  </a:cubicBezTo>
                  <a:cubicBezTo>
                    <a:pt x="2100733" y="2426420"/>
                    <a:pt x="2094706" y="2423070"/>
                    <a:pt x="2088679" y="2420390"/>
                  </a:cubicBezTo>
                  <a:cubicBezTo>
                    <a:pt x="2093366" y="2429099"/>
                    <a:pt x="2114126" y="2443839"/>
                    <a:pt x="2134216" y="2453888"/>
                  </a:cubicBezTo>
                  <a:cubicBezTo>
                    <a:pt x="2134216" y="2437809"/>
                    <a:pt x="2134216" y="2422400"/>
                    <a:pt x="2134216" y="2404311"/>
                  </a:cubicBezTo>
                  <a:close/>
                  <a:moveTo>
                    <a:pt x="1995596" y="2400291"/>
                  </a:moveTo>
                  <a:cubicBezTo>
                    <a:pt x="1990238" y="2406320"/>
                    <a:pt x="1986220" y="2411680"/>
                    <a:pt x="1980863" y="2415700"/>
                  </a:cubicBezTo>
                  <a:cubicBezTo>
                    <a:pt x="1975506" y="2419720"/>
                    <a:pt x="1968809" y="2423070"/>
                    <a:pt x="1963452" y="2427089"/>
                  </a:cubicBezTo>
                  <a:cubicBezTo>
                    <a:pt x="1956755" y="2432449"/>
                    <a:pt x="1953407" y="2438479"/>
                    <a:pt x="1953407" y="2447859"/>
                  </a:cubicBezTo>
                  <a:cubicBezTo>
                    <a:pt x="1960103" y="2451209"/>
                    <a:pt x="1966130" y="2454559"/>
                    <a:pt x="1974836" y="2458578"/>
                  </a:cubicBezTo>
                  <a:cubicBezTo>
                    <a:pt x="1986220" y="2441159"/>
                    <a:pt x="1996935" y="2423740"/>
                    <a:pt x="2008989" y="2405650"/>
                  </a:cubicBezTo>
                  <a:cubicBezTo>
                    <a:pt x="2003631" y="2403640"/>
                    <a:pt x="1999613" y="2402300"/>
                    <a:pt x="1995596" y="2400291"/>
                  </a:cubicBezTo>
                  <a:close/>
                  <a:moveTo>
                    <a:pt x="1629824" y="2395120"/>
                  </a:moveTo>
                  <a:cubicBezTo>
                    <a:pt x="1626005" y="2394596"/>
                    <a:pt x="1623389" y="2394680"/>
                    <a:pt x="1621505" y="2395601"/>
                  </a:cubicBezTo>
                  <a:cubicBezTo>
                    <a:pt x="1617738" y="2397443"/>
                    <a:pt x="1616901" y="2402636"/>
                    <a:pt x="1615227" y="2413020"/>
                  </a:cubicBezTo>
                  <a:cubicBezTo>
                    <a:pt x="1623263" y="2414360"/>
                    <a:pt x="1631299" y="2415030"/>
                    <a:pt x="1640674" y="2416370"/>
                  </a:cubicBezTo>
                  <a:cubicBezTo>
                    <a:pt x="1642683" y="2409670"/>
                    <a:pt x="1644022" y="2404311"/>
                    <a:pt x="1645362" y="2398281"/>
                  </a:cubicBezTo>
                  <a:cubicBezTo>
                    <a:pt x="1638666" y="2396774"/>
                    <a:pt x="1633643" y="2395643"/>
                    <a:pt x="1629824" y="2395120"/>
                  </a:cubicBezTo>
                  <a:close/>
                  <a:moveTo>
                    <a:pt x="2083991" y="2389571"/>
                  </a:moveTo>
                  <a:cubicBezTo>
                    <a:pt x="2069258" y="2392251"/>
                    <a:pt x="2055865" y="2394931"/>
                    <a:pt x="2041132" y="2396941"/>
                  </a:cubicBezTo>
                  <a:cubicBezTo>
                    <a:pt x="2053186" y="2411680"/>
                    <a:pt x="2069258" y="2402971"/>
                    <a:pt x="2081982" y="2409670"/>
                  </a:cubicBezTo>
                  <a:cubicBezTo>
                    <a:pt x="2082652" y="2402971"/>
                    <a:pt x="2083321" y="2396941"/>
                    <a:pt x="2083991" y="2389571"/>
                  </a:cubicBezTo>
                  <a:close/>
                  <a:moveTo>
                    <a:pt x="2106759" y="2385551"/>
                  </a:moveTo>
                  <a:cubicBezTo>
                    <a:pt x="2098724" y="2385551"/>
                    <a:pt x="2092027" y="2393591"/>
                    <a:pt x="2092027" y="2401631"/>
                  </a:cubicBezTo>
                  <a:cubicBezTo>
                    <a:pt x="2092027" y="2410340"/>
                    <a:pt x="2100063" y="2419050"/>
                    <a:pt x="2108099" y="2418380"/>
                  </a:cubicBezTo>
                  <a:cubicBezTo>
                    <a:pt x="2116135" y="2417040"/>
                    <a:pt x="2122832" y="2409670"/>
                    <a:pt x="2122162" y="2401631"/>
                  </a:cubicBezTo>
                  <a:cubicBezTo>
                    <a:pt x="2122162" y="2394261"/>
                    <a:pt x="2114126" y="2385551"/>
                    <a:pt x="2106759" y="2385551"/>
                  </a:cubicBezTo>
                  <a:close/>
                  <a:moveTo>
                    <a:pt x="1935326" y="2382871"/>
                  </a:moveTo>
                  <a:cubicBezTo>
                    <a:pt x="1942692" y="2388901"/>
                    <a:pt x="1947380" y="2388901"/>
                    <a:pt x="1960103" y="2382871"/>
                  </a:cubicBezTo>
                  <a:cubicBezTo>
                    <a:pt x="1952737" y="2382871"/>
                    <a:pt x="1944031" y="2382871"/>
                    <a:pt x="1935326" y="2382871"/>
                  </a:cubicBezTo>
                  <a:close/>
                  <a:moveTo>
                    <a:pt x="1880413" y="2378181"/>
                  </a:moveTo>
                  <a:cubicBezTo>
                    <a:pt x="1880413" y="2379522"/>
                    <a:pt x="1880413" y="2381531"/>
                    <a:pt x="1879744" y="2382871"/>
                  </a:cubicBezTo>
                  <a:cubicBezTo>
                    <a:pt x="1891128" y="2382871"/>
                    <a:pt x="1902512" y="2382871"/>
                    <a:pt x="1913227" y="2382871"/>
                  </a:cubicBezTo>
                  <a:cubicBezTo>
                    <a:pt x="1913227" y="2382201"/>
                    <a:pt x="1913227" y="2382201"/>
                    <a:pt x="1913227" y="2381531"/>
                  </a:cubicBezTo>
                  <a:cubicBezTo>
                    <a:pt x="1902512" y="2380191"/>
                    <a:pt x="1891128" y="2379522"/>
                    <a:pt x="1880413" y="2378181"/>
                  </a:cubicBezTo>
                  <a:close/>
                  <a:moveTo>
                    <a:pt x="2132207" y="2376172"/>
                  </a:moveTo>
                  <a:cubicBezTo>
                    <a:pt x="2127519" y="2377512"/>
                    <a:pt x="2124840" y="2378181"/>
                    <a:pt x="2120153" y="2380191"/>
                  </a:cubicBezTo>
                  <a:cubicBezTo>
                    <a:pt x="2124171" y="2384881"/>
                    <a:pt x="2127519" y="2388231"/>
                    <a:pt x="2130867" y="2391581"/>
                  </a:cubicBezTo>
                  <a:cubicBezTo>
                    <a:pt x="2131537" y="2391581"/>
                    <a:pt x="2132876" y="2390911"/>
                    <a:pt x="2133546" y="2390911"/>
                  </a:cubicBezTo>
                  <a:cubicBezTo>
                    <a:pt x="2132876" y="2386221"/>
                    <a:pt x="2132876" y="2382201"/>
                    <a:pt x="2132207" y="2376172"/>
                  </a:cubicBezTo>
                  <a:close/>
                  <a:moveTo>
                    <a:pt x="1668800" y="2367462"/>
                  </a:moveTo>
                  <a:cubicBezTo>
                    <a:pt x="1654737" y="2394931"/>
                    <a:pt x="1649380" y="2424410"/>
                    <a:pt x="1641344" y="2454559"/>
                  </a:cubicBezTo>
                  <a:cubicBezTo>
                    <a:pt x="1629290" y="2453888"/>
                    <a:pt x="1618575" y="2453219"/>
                    <a:pt x="1607191" y="2452548"/>
                  </a:cubicBezTo>
                  <a:cubicBezTo>
                    <a:pt x="1595807" y="2451879"/>
                    <a:pt x="1593128" y="2448529"/>
                    <a:pt x="1596476" y="2437139"/>
                  </a:cubicBezTo>
                  <a:cubicBezTo>
                    <a:pt x="1600494" y="2422400"/>
                    <a:pt x="1605182" y="2408330"/>
                    <a:pt x="1609200" y="2394261"/>
                  </a:cubicBezTo>
                  <a:cubicBezTo>
                    <a:pt x="1609870" y="2390911"/>
                    <a:pt x="1610539" y="2387561"/>
                    <a:pt x="1611879" y="2381531"/>
                  </a:cubicBezTo>
                  <a:cubicBezTo>
                    <a:pt x="1582413" y="2423740"/>
                    <a:pt x="1574377" y="2494757"/>
                    <a:pt x="1583753" y="2542325"/>
                  </a:cubicBezTo>
                  <a:cubicBezTo>
                    <a:pt x="1590449" y="2518206"/>
                    <a:pt x="1596476" y="2496767"/>
                    <a:pt x="1603173" y="2475328"/>
                  </a:cubicBezTo>
                  <a:cubicBezTo>
                    <a:pt x="1717016" y="2507486"/>
                    <a:pt x="1830858" y="2528256"/>
                    <a:pt x="1947380" y="2541655"/>
                  </a:cubicBezTo>
                  <a:cubicBezTo>
                    <a:pt x="1933986" y="2627412"/>
                    <a:pt x="1927960" y="2715178"/>
                    <a:pt x="1924611" y="2806294"/>
                  </a:cubicBezTo>
                  <a:cubicBezTo>
                    <a:pt x="1908539" y="2808304"/>
                    <a:pt x="1893807" y="2810984"/>
                    <a:pt x="1879074" y="2811654"/>
                  </a:cubicBezTo>
                  <a:cubicBezTo>
                    <a:pt x="1832198" y="2812994"/>
                    <a:pt x="1785991" y="2810314"/>
                    <a:pt x="1740454" y="2801605"/>
                  </a:cubicBezTo>
                  <a:cubicBezTo>
                    <a:pt x="1697595" y="2793565"/>
                    <a:pt x="1654737" y="2782175"/>
                    <a:pt x="1615227" y="2763416"/>
                  </a:cubicBezTo>
                  <a:cubicBezTo>
                    <a:pt x="1584422" y="2748677"/>
                    <a:pt x="1584422" y="2748677"/>
                    <a:pt x="1580404" y="2713838"/>
                  </a:cubicBezTo>
                  <a:cubicBezTo>
                    <a:pt x="1577726" y="2694409"/>
                    <a:pt x="1575717" y="2674980"/>
                    <a:pt x="1573038" y="2656220"/>
                  </a:cubicBezTo>
                  <a:cubicBezTo>
                    <a:pt x="1570359" y="2662920"/>
                    <a:pt x="1571029" y="2668950"/>
                    <a:pt x="1570359" y="2675650"/>
                  </a:cubicBezTo>
                  <a:cubicBezTo>
                    <a:pt x="1569020" y="2713168"/>
                    <a:pt x="1573038" y="2750686"/>
                    <a:pt x="1576387" y="2787535"/>
                  </a:cubicBezTo>
                  <a:cubicBezTo>
                    <a:pt x="1577056" y="2797585"/>
                    <a:pt x="1581074" y="2804954"/>
                    <a:pt x="1589780" y="2809644"/>
                  </a:cubicBezTo>
                  <a:cubicBezTo>
                    <a:pt x="1609870" y="2820364"/>
                    <a:pt x="1629960" y="2831753"/>
                    <a:pt x="1650719" y="2841133"/>
                  </a:cubicBezTo>
                  <a:cubicBezTo>
                    <a:pt x="1703622" y="2865252"/>
                    <a:pt x="1759204" y="2875971"/>
                    <a:pt x="1816795" y="2879321"/>
                  </a:cubicBezTo>
                  <a:cubicBezTo>
                    <a:pt x="1853627" y="2881331"/>
                    <a:pt x="1889119" y="2877311"/>
                    <a:pt x="1924611" y="2868602"/>
                  </a:cubicBezTo>
                  <a:cubicBezTo>
                    <a:pt x="1947380" y="2863242"/>
                    <a:pt x="1968809" y="2853862"/>
                    <a:pt x="1988229" y="2839793"/>
                  </a:cubicBezTo>
                  <a:cubicBezTo>
                    <a:pt x="1985551" y="2823044"/>
                    <a:pt x="1981533" y="2806964"/>
                    <a:pt x="1980193" y="2791555"/>
                  </a:cubicBezTo>
                  <a:cubicBezTo>
                    <a:pt x="1978184" y="2759396"/>
                    <a:pt x="1974836" y="2727237"/>
                    <a:pt x="1984211" y="2695749"/>
                  </a:cubicBezTo>
                  <a:cubicBezTo>
                    <a:pt x="1986220" y="2689049"/>
                    <a:pt x="1985551" y="2683689"/>
                    <a:pt x="1980863" y="2677660"/>
                  </a:cubicBezTo>
                  <a:cubicBezTo>
                    <a:pt x="1973497" y="2668280"/>
                    <a:pt x="1970148" y="2657560"/>
                    <a:pt x="1968139" y="2645501"/>
                  </a:cubicBezTo>
                  <a:cubicBezTo>
                    <a:pt x="1963452" y="2612002"/>
                    <a:pt x="1966130" y="2579173"/>
                    <a:pt x="1974836" y="2547015"/>
                  </a:cubicBezTo>
                  <a:cubicBezTo>
                    <a:pt x="1986220" y="2503467"/>
                    <a:pt x="2003631" y="2463268"/>
                    <a:pt x="2032427" y="2428429"/>
                  </a:cubicBezTo>
                  <a:cubicBezTo>
                    <a:pt x="2034436" y="2426420"/>
                    <a:pt x="2035775" y="2423070"/>
                    <a:pt x="2037114" y="2419720"/>
                  </a:cubicBezTo>
                  <a:cubicBezTo>
                    <a:pt x="2030418" y="2416370"/>
                    <a:pt x="2025061" y="2413690"/>
                    <a:pt x="2019034" y="2411010"/>
                  </a:cubicBezTo>
                  <a:cubicBezTo>
                    <a:pt x="2001622" y="2427089"/>
                    <a:pt x="1990238" y="2446519"/>
                    <a:pt x="1982202" y="2467288"/>
                  </a:cubicBezTo>
                  <a:cubicBezTo>
                    <a:pt x="1974166" y="2488727"/>
                    <a:pt x="1967470" y="2510166"/>
                    <a:pt x="1960103" y="2532945"/>
                  </a:cubicBezTo>
                  <a:cubicBezTo>
                    <a:pt x="1947380" y="2529595"/>
                    <a:pt x="1935326" y="2526245"/>
                    <a:pt x="1923272" y="2522226"/>
                  </a:cubicBezTo>
                  <a:cubicBezTo>
                    <a:pt x="1917245" y="2520216"/>
                    <a:pt x="1916575" y="2516196"/>
                    <a:pt x="1917915" y="2510836"/>
                  </a:cubicBezTo>
                  <a:cubicBezTo>
                    <a:pt x="1919923" y="2502796"/>
                    <a:pt x="1922602" y="2495427"/>
                    <a:pt x="1925281" y="2488057"/>
                  </a:cubicBezTo>
                  <a:cubicBezTo>
                    <a:pt x="1931308" y="2471308"/>
                    <a:pt x="1937335" y="2454559"/>
                    <a:pt x="1944031" y="2435799"/>
                  </a:cubicBezTo>
                  <a:cubicBezTo>
                    <a:pt x="1901173" y="2439819"/>
                    <a:pt x="1859654" y="2439149"/>
                    <a:pt x="1818135" y="2432449"/>
                  </a:cubicBezTo>
                  <a:cubicBezTo>
                    <a:pt x="1763222" y="2423740"/>
                    <a:pt x="1710989" y="2409000"/>
                    <a:pt x="1668800" y="2367462"/>
                  </a:cubicBezTo>
                  <a:close/>
                  <a:moveTo>
                    <a:pt x="1796706" y="2362102"/>
                  </a:moveTo>
                  <a:cubicBezTo>
                    <a:pt x="1796706" y="2363442"/>
                    <a:pt x="1796706" y="2364112"/>
                    <a:pt x="1796036" y="2364782"/>
                  </a:cubicBezTo>
                  <a:cubicBezTo>
                    <a:pt x="1798714" y="2365452"/>
                    <a:pt x="1801393" y="2366122"/>
                    <a:pt x="1804742" y="2366792"/>
                  </a:cubicBezTo>
                  <a:cubicBezTo>
                    <a:pt x="1804742" y="2365452"/>
                    <a:pt x="1804742" y="2364782"/>
                    <a:pt x="1805411" y="2363442"/>
                  </a:cubicBezTo>
                  <a:cubicBezTo>
                    <a:pt x="1802732" y="2362772"/>
                    <a:pt x="1799384" y="2362102"/>
                    <a:pt x="1796706" y="2362102"/>
                  </a:cubicBezTo>
                  <a:close/>
                  <a:moveTo>
                    <a:pt x="1613888" y="2348703"/>
                  </a:moveTo>
                  <a:cubicBezTo>
                    <a:pt x="1607191" y="2349373"/>
                    <a:pt x="1603173" y="2352723"/>
                    <a:pt x="1599155" y="2357412"/>
                  </a:cubicBezTo>
                  <a:cubicBezTo>
                    <a:pt x="1581074" y="2377512"/>
                    <a:pt x="1568350" y="2400961"/>
                    <a:pt x="1561654" y="2427089"/>
                  </a:cubicBezTo>
                  <a:cubicBezTo>
                    <a:pt x="1551609" y="2467288"/>
                    <a:pt x="1550939" y="2507486"/>
                    <a:pt x="1556966" y="2547685"/>
                  </a:cubicBezTo>
                  <a:cubicBezTo>
                    <a:pt x="1558306" y="2559074"/>
                    <a:pt x="1559645" y="2569794"/>
                    <a:pt x="1561654" y="2581183"/>
                  </a:cubicBezTo>
                  <a:cubicBezTo>
                    <a:pt x="1569690" y="2564434"/>
                    <a:pt x="1572368" y="2546345"/>
                    <a:pt x="1570359" y="2528256"/>
                  </a:cubicBezTo>
                  <a:cubicBezTo>
                    <a:pt x="1565672" y="2482697"/>
                    <a:pt x="1571029" y="2438479"/>
                    <a:pt x="1589780" y="2396271"/>
                  </a:cubicBezTo>
                  <a:cubicBezTo>
                    <a:pt x="1597146" y="2380191"/>
                    <a:pt x="1605852" y="2365452"/>
                    <a:pt x="1613888" y="2348703"/>
                  </a:cubicBezTo>
                  <a:close/>
                  <a:moveTo>
                    <a:pt x="1678175" y="2342673"/>
                  </a:moveTo>
                  <a:cubicBezTo>
                    <a:pt x="1682863" y="2352723"/>
                    <a:pt x="1688890" y="2360762"/>
                    <a:pt x="1696256" y="2367462"/>
                  </a:cubicBezTo>
                  <a:cubicBezTo>
                    <a:pt x="1712998" y="2382201"/>
                    <a:pt x="1732418" y="2391581"/>
                    <a:pt x="1753847" y="2398950"/>
                  </a:cubicBezTo>
                  <a:cubicBezTo>
                    <a:pt x="1786661" y="2409670"/>
                    <a:pt x="1820144" y="2416370"/>
                    <a:pt x="1854297" y="2419050"/>
                  </a:cubicBezTo>
                  <a:cubicBezTo>
                    <a:pt x="1877735" y="2421060"/>
                    <a:pt x="1901173" y="2420390"/>
                    <a:pt x="1924611" y="2419050"/>
                  </a:cubicBezTo>
                  <a:cubicBezTo>
                    <a:pt x="1936665" y="2418380"/>
                    <a:pt x="1949389" y="2415700"/>
                    <a:pt x="1960103" y="2404980"/>
                  </a:cubicBezTo>
                  <a:cubicBezTo>
                    <a:pt x="1955416" y="2404980"/>
                    <a:pt x="1950728" y="2404311"/>
                    <a:pt x="1946040" y="2404311"/>
                  </a:cubicBezTo>
                  <a:cubicBezTo>
                    <a:pt x="1920593" y="2402971"/>
                    <a:pt x="1894476" y="2402300"/>
                    <a:pt x="1869699" y="2398950"/>
                  </a:cubicBezTo>
                  <a:cubicBezTo>
                    <a:pt x="1806081" y="2390241"/>
                    <a:pt x="1744472" y="2372152"/>
                    <a:pt x="1686211" y="2344013"/>
                  </a:cubicBezTo>
                  <a:cubicBezTo>
                    <a:pt x="1683533" y="2342673"/>
                    <a:pt x="1680854" y="2342673"/>
                    <a:pt x="1678175" y="2342673"/>
                  </a:cubicBezTo>
                  <a:close/>
                  <a:moveTo>
                    <a:pt x="1655407" y="2340663"/>
                  </a:moveTo>
                  <a:cubicBezTo>
                    <a:pt x="1635986" y="2346023"/>
                    <a:pt x="1624602" y="2362102"/>
                    <a:pt x="1625272" y="2386221"/>
                  </a:cubicBezTo>
                  <a:cubicBezTo>
                    <a:pt x="1633308" y="2386891"/>
                    <a:pt x="1642013" y="2386891"/>
                    <a:pt x="1650049" y="2387561"/>
                  </a:cubicBezTo>
                  <a:cubicBezTo>
                    <a:pt x="1653398" y="2380862"/>
                    <a:pt x="1655407" y="2374832"/>
                    <a:pt x="1658755" y="2368802"/>
                  </a:cubicBezTo>
                  <a:cubicBezTo>
                    <a:pt x="1664782" y="2358752"/>
                    <a:pt x="1664112" y="2349373"/>
                    <a:pt x="1655407" y="2340663"/>
                  </a:cubicBezTo>
                  <a:close/>
                  <a:moveTo>
                    <a:pt x="4622599" y="2311352"/>
                  </a:moveTo>
                  <a:cubicBezTo>
                    <a:pt x="4620004" y="2310514"/>
                    <a:pt x="4616991" y="2310849"/>
                    <a:pt x="4613308" y="2312524"/>
                  </a:cubicBezTo>
                  <a:cubicBezTo>
                    <a:pt x="4604602" y="2316544"/>
                    <a:pt x="4594557" y="2317884"/>
                    <a:pt x="4585852" y="2321234"/>
                  </a:cubicBezTo>
                  <a:cubicBezTo>
                    <a:pt x="4514867" y="2350043"/>
                    <a:pt x="4455267" y="2394261"/>
                    <a:pt x="4405712" y="2451879"/>
                  </a:cubicBezTo>
                  <a:cubicBezTo>
                    <a:pt x="4392989" y="2466618"/>
                    <a:pt x="4379596" y="2484037"/>
                    <a:pt x="4365532" y="2501457"/>
                  </a:cubicBezTo>
                  <a:cubicBezTo>
                    <a:pt x="4401025" y="2553715"/>
                    <a:pt x="4443883" y="2594583"/>
                    <a:pt x="4495447" y="2626741"/>
                  </a:cubicBezTo>
                  <a:cubicBezTo>
                    <a:pt x="4544332" y="2526916"/>
                    <a:pt x="4624692" y="2464608"/>
                    <a:pt x="4723132" y="2418380"/>
                  </a:cubicBezTo>
                  <a:cubicBezTo>
                    <a:pt x="4714427" y="2410340"/>
                    <a:pt x="4706391" y="2403640"/>
                    <a:pt x="4699025" y="2396941"/>
                  </a:cubicBezTo>
                  <a:cubicBezTo>
                    <a:pt x="4673577" y="2372152"/>
                    <a:pt x="4649470" y="2346693"/>
                    <a:pt x="4629380" y="2317214"/>
                  </a:cubicBezTo>
                  <a:cubicBezTo>
                    <a:pt x="4627371" y="2314199"/>
                    <a:pt x="4625194" y="2312189"/>
                    <a:pt x="4622599" y="2311352"/>
                  </a:cubicBezTo>
                  <a:close/>
                  <a:moveTo>
                    <a:pt x="4607867" y="2287065"/>
                  </a:moveTo>
                  <a:cubicBezTo>
                    <a:pt x="4605104" y="2286228"/>
                    <a:pt x="4601923" y="2287065"/>
                    <a:pt x="4598575" y="2288405"/>
                  </a:cubicBezTo>
                  <a:cubicBezTo>
                    <a:pt x="4496117" y="2321904"/>
                    <a:pt x="4418436" y="2388231"/>
                    <a:pt x="4354818" y="2473318"/>
                  </a:cubicBezTo>
                  <a:cubicBezTo>
                    <a:pt x="4350800" y="2479347"/>
                    <a:pt x="4351470" y="2483367"/>
                    <a:pt x="4357497" y="2486717"/>
                  </a:cubicBezTo>
                  <a:cubicBezTo>
                    <a:pt x="4382274" y="2459248"/>
                    <a:pt x="4405712" y="2431779"/>
                    <a:pt x="4431160" y="2405650"/>
                  </a:cubicBezTo>
                  <a:cubicBezTo>
                    <a:pt x="4456607" y="2380191"/>
                    <a:pt x="4485402" y="2359422"/>
                    <a:pt x="4516206" y="2339993"/>
                  </a:cubicBezTo>
                  <a:cubicBezTo>
                    <a:pt x="4547011" y="2320564"/>
                    <a:pt x="4581164" y="2309844"/>
                    <a:pt x="4614647" y="2295775"/>
                  </a:cubicBezTo>
                  <a:cubicBezTo>
                    <a:pt x="4612973" y="2290415"/>
                    <a:pt x="4610629" y="2287903"/>
                    <a:pt x="4607867" y="2287065"/>
                  </a:cubicBezTo>
                  <a:close/>
                  <a:moveTo>
                    <a:pt x="2216584" y="2262276"/>
                  </a:moveTo>
                  <a:cubicBezTo>
                    <a:pt x="2180422" y="2287735"/>
                    <a:pt x="2145600" y="2312524"/>
                    <a:pt x="2110777" y="2336643"/>
                  </a:cubicBezTo>
                  <a:cubicBezTo>
                    <a:pt x="2158993" y="2321904"/>
                    <a:pt x="2203861" y="2300465"/>
                    <a:pt x="2243371" y="2267636"/>
                  </a:cubicBezTo>
                  <a:cubicBezTo>
                    <a:pt x="2238683" y="2266296"/>
                    <a:pt x="2233995" y="2266966"/>
                    <a:pt x="2229308" y="2266296"/>
                  </a:cubicBezTo>
                  <a:cubicBezTo>
                    <a:pt x="2224620" y="2265626"/>
                    <a:pt x="2220602" y="2263616"/>
                    <a:pt x="2216584" y="2262276"/>
                  </a:cubicBezTo>
                  <a:close/>
                  <a:moveTo>
                    <a:pt x="2232656" y="2202648"/>
                  </a:moveTo>
                  <a:cubicBezTo>
                    <a:pt x="2227968" y="2211358"/>
                    <a:pt x="2223950" y="2219398"/>
                    <a:pt x="2218593" y="2228778"/>
                  </a:cubicBezTo>
                  <a:cubicBezTo>
                    <a:pt x="2240692" y="2220068"/>
                    <a:pt x="2243371" y="2215378"/>
                    <a:pt x="2232656" y="2202648"/>
                  </a:cubicBezTo>
                  <a:close/>
                  <a:moveTo>
                    <a:pt x="2250067" y="2193939"/>
                  </a:moveTo>
                  <a:cubicBezTo>
                    <a:pt x="2250737" y="2196619"/>
                    <a:pt x="2250737" y="2199299"/>
                    <a:pt x="2251407" y="2201308"/>
                  </a:cubicBezTo>
                  <a:cubicBezTo>
                    <a:pt x="2255425" y="2216048"/>
                    <a:pt x="2251407" y="2224758"/>
                    <a:pt x="2237344" y="2229447"/>
                  </a:cubicBezTo>
                  <a:cubicBezTo>
                    <a:pt x="2231986" y="2231457"/>
                    <a:pt x="2225960" y="2231457"/>
                    <a:pt x="2220602" y="2232797"/>
                  </a:cubicBezTo>
                  <a:cubicBezTo>
                    <a:pt x="2216584" y="2234807"/>
                    <a:pt x="2213905" y="2236147"/>
                    <a:pt x="2209888" y="2237487"/>
                  </a:cubicBezTo>
                  <a:cubicBezTo>
                    <a:pt x="2227968" y="2252896"/>
                    <a:pt x="2248058" y="2254906"/>
                    <a:pt x="2265470" y="2244857"/>
                  </a:cubicBezTo>
                  <a:cubicBezTo>
                    <a:pt x="2280202" y="2236147"/>
                    <a:pt x="2286899" y="2222078"/>
                    <a:pt x="2284220" y="2206669"/>
                  </a:cubicBezTo>
                  <a:cubicBezTo>
                    <a:pt x="2280202" y="2210688"/>
                    <a:pt x="2278863" y="2218058"/>
                    <a:pt x="2270827" y="2218058"/>
                  </a:cubicBezTo>
                  <a:cubicBezTo>
                    <a:pt x="2274845" y="2197289"/>
                    <a:pt x="2270157" y="2191929"/>
                    <a:pt x="2250067" y="2193939"/>
                  </a:cubicBezTo>
                  <a:close/>
                  <a:moveTo>
                    <a:pt x="2263461" y="2176101"/>
                  </a:moveTo>
                  <a:cubicBezTo>
                    <a:pt x="2261452" y="2175515"/>
                    <a:pt x="2259108" y="2176185"/>
                    <a:pt x="2256094" y="2179199"/>
                  </a:cubicBezTo>
                  <a:cubicBezTo>
                    <a:pt x="2260782" y="2179870"/>
                    <a:pt x="2264800" y="2180539"/>
                    <a:pt x="2268818" y="2180539"/>
                  </a:cubicBezTo>
                  <a:cubicBezTo>
                    <a:pt x="2271497" y="2183889"/>
                    <a:pt x="2273506" y="2186569"/>
                    <a:pt x="2276184" y="2189919"/>
                  </a:cubicBezTo>
                  <a:cubicBezTo>
                    <a:pt x="2276854" y="2189249"/>
                    <a:pt x="2277523" y="2187909"/>
                    <a:pt x="2278193" y="2187239"/>
                  </a:cubicBezTo>
                  <a:cubicBezTo>
                    <a:pt x="2275515" y="2185229"/>
                    <a:pt x="2272166" y="2183220"/>
                    <a:pt x="2268818" y="2180539"/>
                  </a:cubicBezTo>
                  <a:cubicBezTo>
                    <a:pt x="2267144" y="2178530"/>
                    <a:pt x="2265470" y="2176687"/>
                    <a:pt x="2263461" y="2176101"/>
                  </a:cubicBezTo>
                  <a:close/>
                  <a:moveTo>
                    <a:pt x="1445133" y="2029126"/>
                  </a:moveTo>
                  <a:cubicBezTo>
                    <a:pt x="1470580" y="2102823"/>
                    <a:pt x="1513438" y="2163120"/>
                    <a:pt x="1569690" y="2215378"/>
                  </a:cubicBezTo>
                  <a:cubicBezTo>
                    <a:pt x="1531519" y="2165800"/>
                    <a:pt x="1511429" y="2108852"/>
                    <a:pt x="1501384" y="2045875"/>
                  </a:cubicBezTo>
                  <a:cubicBezTo>
                    <a:pt x="1481294" y="2045875"/>
                    <a:pt x="1462544" y="2040515"/>
                    <a:pt x="1445133" y="2029126"/>
                  </a:cubicBezTo>
                  <a:close/>
                  <a:moveTo>
                    <a:pt x="1493348" y="1990937"/>
                  </a:moveTo>
                  <a:cubicBezTo>
                    <a:pt x="1485982" y="1996297"/>
                    <a:pt x="1487991" y="2000317"/>
                    <a:pt x="1495357" y="2005006"/>
                  </a:cubicBezTo>
                  <a:cubicBezTo>
                    <a:pt x="1494018" y="1998977"/>
                    <a:pt x="1493348" y="1994957"/>
                    <a:pt x="1493348" y="1990937"/>
                  </a:cubicBezTo>
                  <a:close/>
                  <a:moveTo>
                    <a:pt x="1463800" y="1947473"/>
                  </a:moveTo>
                  <a:cubicBezTo>
                    <a:pt x="1457187" y="1949901"/>
                    <a:pt x="1451494" y="1955094"/>
                    <a:pt x="1447811" y="1962798"/>
                  </a:cubicBezTo>
                  <a:cubicBezTo>
                    <a:pt x="1436427" y="1986247"/>
                    <a:pt x="1446472" y="2014386"/>
                    <a:pt x="1471249" y="2025776"/>
                  </a:cubicBezTo>
                  <a:cubicBezTo>
                    <a:pt x="1479955" y="2029796"/>
                    <a:pt x="1488661" y="2033815"/>
                    <a:pt x="1498036" y="2027786"/>
                  </a:cubicBezTo>
                  <a:cubicBezTo>
                    <a:pt x="1499375" y="2019076"/>
                    <a:pt x="1492679" y="2016396"/>
                    <a:pt x="1487991" y="2012376"/>
                  </a:cubicBezTo>
                  <a:cubicBezTo>
                    <a:pt x="1472589" y="1999647"/>
                    <a:pt x="1472589" y="1988257"/>
                    <a:pt x="1485982" y="1974858"/>
                  </a:cubicBezTo>
                  <a:cubicBezTo>
                    <a:pt x="1487321" y="1972848"/>
                    <a:pt x="1488661" y="1970838"/>
                    <a:pt x="1492009" y="1966818"/>
                  </a:cubicBezTo>
                  <a:cubicBezTo>
                    <a:pt x="1483303" y="1964808"/>
                    <a:pt x="1475937" y="1960788"/>
                    <a:pt x="1470580" y="1962798"/>
                  </a:cubicBezTo>
                  <a:cubicBezTo>
                    <a:pt x="1465892" y="1964138"/>
                    <a:pt x="1462544" y="1971508"/>
                    <a:pt x="1458526" y="1976868"/>
                  </a:cubicBezTo>
                  <a:cubicBezTo>
                    <a:pt x="1451829" y="1960118"/>
                    <a:pt x="1457856" y="1953418"/>
                    <a:pt x="1485312" y="1948729"/>
                  </a:cubicBezTo>
                  <a:cubicBezTo>
                    <a:pt x="1477946" y="1945379"/>
                    <a:pt x="1470413" y="1945044"/>
                    <a:pt x="1463800" y="1947473"/>
                  </a:cubicBezTo>
                  <a:close/>
                  <a:moveTo>
                    <a:pt x="3156708" y="1861883"/>
                  </a:moveTo>
                  <a:cubicBezTo>
                    <a:pt x="3155117" y="1862972"/>
                    <a:pt x="3154782" y="1865652"/>
                    <a:pt x="3154112" y="1871012"/>
                  </a:cubicBezTo>
                  <a:cubicBezTo>
                    <a:pt x="3147416" y="1924610"/>
                    <a:pt x="3156791" y="1974858"/>
                    <a:pt x="3178220" y="2023766"/>
                  </a:cubicBezTo>
                  <a:cubicBezTo>
                    <a:pt x="3184247" y="2036495"/>
                    <a:pt x="3190944" y="2048555"/>
                    <a:pt x="3198310" y="2060614"/>
                  </a:cubicBezTo>
                  <a:cubicBezTo>
                    <a:pt x="3202328" y="2067314"/>
                    <a:pt x="3208355" y="2072004"/>
                    <a:pt x="3217730" y="2065974"/>
                  </a:cubicBezTo>
                  <a:cubicBezTo>
                    <a:pt x="3172863" y="2004337"/>
                    <a:pt x="3156121" y="1936669"/>
                    <a:pt x="3166836" y="1862302"/>
                  </a:cubicBezTo>
                  <a:cubicBezTo>
                    <a:pt x="3161144" y="1861297"/>
                    <a:pt x="3158298" y="1860795"/>
                    <a:pt x="3156708" y="1861883"/>
                  </a:cubicBezTo>
                  <a:close/>
                  <a:moveTo>
                    <a:pt x="3289384" y="1839523"/>
                  </a:moveTo>
                  <a:cubicBezTo>
                    <a:pt x="3253222" y="1846223"/>
                    <a:pt x="3217730" y="1852923"/>
                    <a:pt x="3181568" y="1859622"/>
                  </a:cubicBezTo>
                  <a:cubicBezTo>
                    <a:pt x="3179559" y="1872352"/>
                    <a:pt x="3176881" y="1885082"/>
                    <a:pt x="3176211" y="1897141"/>
                  </a:cubicBezTo>
                  <a:cubicBezTo>
                    <a:pt x="3175541" y="1905181"/>
                    <a:pt x="3176881" y="1913220"/>
                    <a:pt x="3177551" y="1921260"/>
                  </a:cubicBezTo>
                  <a:cubicBezTo>
                    <a:pt x="3181568" y="1971508"/>
                    <a:pt x="3196971" y="2017066"/>
                    <a:pt x="3227775" y="2057264"/>
                  </a:cubicBezTo>
                  <a:cubicBezTo>
                    <a:pt x="3234472" y="2065974"/>
                    <a:pt x="3241838" y="2069994"/>
                    <a:pt x="3252553" y="2068654"/>
                  </a:cubicBezTo>
                  <a:cubicBezTo>
                    <a:pt x="3294072" y="2061954"/>
                    <a:pt x="3335591" y="2055254"/>
                    <a:pt x="3377110" y="2048555"/>
                  </a:cubicBezTo>
                  <a:cubicBezTo>
                    <a:pt x="3383807" y="2047215"/>
                    <a:pt x="3390503" y="2045205"/>
                    <a:pt x="3399878" y="2043195"/>
                  </a:cubicBezTo>
                  <a:cubicBezTo>
                    <a:pt x="3348315" y="1981557"/>
                    <a:pt x="3300768" y="1920590"/>
                    <a:pt x="3289384" y="1839523"/>
                  </a:cubicBezTo>
                  <a:close/>
                  <a:moveTo>
                    <a:pt x="3308804" y="1831484"/>
                  </a:moveTo>
                  <a:cubicBezTo>
                    <a:pt x="3307465" y="1834834"/>
                    <a:pt x="3304117" y="1838183"/>
                    <a:pt x="3304117" y="1840863"/>
                  </a:cubicBezTo>
                  <a:cubicBezTo>
                    <a:pt x="3304117" y="1847563"/>
                    <a:pt x="3305456" y="1854933"/>
                    <a:pt x="3306795" y="1861633"/>
                  </a:cubicBezTo>
                  <a:cubicBezTo>
                    <a:pt x="3324207" y="1928630"/>
                    <a:pt x="3365056" y="1982228"/>
                    <a:pt x="3409923" y="2033145"/>
                  </a:cubicBezTo>
                  <a:cubicBezTo>
                    <a:pt x="3414611" y="2038505"/>
                    <a:pt x="3420638" y="2039175"/>
                    <a:pt x="3428004" y="2034485"/>
                  </a:cubicBezTo>
                  <a:cubicBezTo>
                    <a:pt x="3373762" y="1974858"/>
                    <a:pt x="3324876" y="1913890"/>
                    <a:pt x="3313492" y="1832154"/>
                  </a:cubicBezTo>
                  <a:cubicBezTo>
                    <a:pt x="3312153" y="1832154"/>
                    <a:pt x="3310144" y="1831484"/>
                    <a:pt x="3308804" y="1831484"/>
                  </a:cubicBezTo>
                  <a:close/>
                  <a:moveTo>
                    <a:pt x="1658755" y="1803345"/>
                  </a:moveTo>
                  <a:cubicBezTo>
                    <a:pt x="1649380" y="1802005"/>
                    <a:pt x="1642013" y="1803345"/>
                    <a:pt x="1634647" y="1808704"/>
                  </a:cubicBezTo>
                  <a:cubicBezTo>
                    <a:pt x="1605182" y="1829473"/>
                    <a:pt x="1581744" y="1855603"/>
                    <a:pt x="1564333" y="1887091"/>
                  </a:cubicBezTo>
                  <a:cubicBezTo>
                    <a:pt x="1545582" y="1921930"/>
                    <a:pt x="1532858" y="1958108"/>
                    <a:pt x="1527501" y="1997637"/>
                  </a:cubicBezTo>
                  <a:cubicBezTo>
                    <a:pt x="1526162" y="2007687"/>
                    <a:pt x="1524153" y="2017066"/>
                    <a:pt x="1522144" y="2028456"/>
                  </a:cubicBezTo>
                  <a:cubicBezTo>
                    <a:pt x="1518795" y="2025776"/>
                    <a:pt x="1516117" y="2023766"/>
                    <a:pt x="1513438" y="2021086"/>
                  </a:cubicBezTo>
                  <a:cubicBezTo>
                    <a:pt x="1514777" y="2064634"/>
                    <a:pt x="1524822" y="2104833"/>
                    <a:pt x="1542234" y="2142351"/>
                  </a:cubicBezTo>
                  <a:cubicBezTo>
                    <a:pt x="1579065" y="2221408"/>
                    <a:pt x="1640004" y="2277016"/>
                    <a:pt x="1717016" y="2314534"/>
                  </a:cubicBezTo>
                  <a:cubicBezTo>
                    <a:pt x="1773937" y="2342003"/>
                    <a:pt x="1833537" y="2358752"/>
                    <a:pt x="1896485" y="2364782"/>
                  </a:cubicBezTo>
                  <a:cubicBezTo>
                    <a:pt x="1930638" y="2368132"/>
                    <a:pt x="1964791" y="2366792"/>
                    <a:pt x="1998944" y="2362772"/>
                  </a:cubicBezTo>
                  <a:cubicBezTo>
                    <a:pt x="2044481" y="2356742"/>
                    <a:pt x="2086669" y="2338653"/>
                    <a:pt x="2123501" y="2311184"/>
                  </a:cubicBezTo>
                  <a:cubicBezTo>
                    <a:pt x="2152297" y="2289075"/>
                    <a:pt x="2176405" y="2265626"/>
                    <a:pt x="2195155" y="2234137"/>
                  </a:cubicBezTo>
                  <a:cubicBezTo>
                    <a:pt x="2188458" y="2234807"/>
                    <a:pt x="2184440" y="2234137"/>
                    <a:pt x="2187119" y="2228778"/>
                  </a:cubicBezTo>
                  <a:cubicBezTo>
                    <a:pt x="2202521" y="2199969"/>
                    <a:pt x="2205870" y="2169150"/>
                    <a:pt x="2208548" y="2137661"/>
                  </a:cubicBezTo>
                  <a:cubicBezTo>
                    <a:pt x="2211897" y="2104162"/>
                    <a:pt x="2206539" y="2071334"/>
                    <a:pt x="2197164" y="2039845"/>
                  </a:cubicBezTo>
                  <a:cubicBezTo>
                    <a:pt x="2191137" y="2018406"/>
                    <a:pt x="2180422" y="1999647"/>
                    <a:pt x="2168369" y="1980888"/>
                  </a:cubicBezTo>
                  <a:cubicBezTo>
                    <a:pt x="2141582" y="1938679"/>
                    <a:pt x="2125510" y="1893791"/>
                    <a:pt x="2129528" y="1842873"/>
                  </a:cubicBezTo>
                  <a:cubicBezTo>
                    <a:pt x="2130198" y="1833494"/>
                    <a:pt x="2131537" y="1824114"/>
                    <a:pt x="2132876" y="1814064"/>
                  </a:cubicBezTo>
                  <a:cubicBezTo>
                    <a:pt x="2130198" y="1814734"/>
                    <a:pt x="2128858" y="1814734"/>
                    <a:pt x="2127519" y="1815404"/>
                  </a:cubicBezTo>
                  <a:cubicBezTo>
                    <a:pt x="2080643" y="1846893"/>
                    <a:pt x="2028409" y="1856943"/>
                    <a:pt x="1973497" y="1857612"/>
                  </a:cubicBezTo>
                  <a:cubicBezTo>
                    <a:pt x="1922602" y="1858283"/>
                    <a:pt x="1873047" y="1850243"/>
                    <a:pt x="1824831" y="1836173"/>
                  </a:cubicBezTo>
                  <a:cubicBezTo>
                    <a:pt x="1816126" y="1833494"/>
                    <a:pt x="1805411" y="1834163"/>
                    <a:pt x="1798045" y="1825454"/>
                  </a:cubicBezTo>
                  <a:cubicBezTo>
                    <a:pt x="1803402" y="1821434"/>
                    <a:pt x="1808090" y="1817414"/>
                    <a:pt x="1815456" y="1812054"/>
                  </a:cubicBezTo>
                  <a:cubicBezTo>
                    <a:pt x="1790009" y="1812054"/>
                    <a:pt x="1769249" y="1813394"/>
                    <a:pt x="1747820" y="1812054"/>
                  </a:cubicBezTo>
                  <a:cubicBezTo>
                    <a:pt x="1717685" y="1810045"/>
                    <a:pt x="1688220" y="1806695"/>
                    <a:pt x="1658755" y="1803345"/>
                  </a:cubicBezTo>
                  <a:close/>
                  <a:moveTo>
                    <a:pt x="3054584" y="1801670"/>
                  </a:moveTo>
                  <a:cubicBezTo>
                    <a:pt x="3050482" y="1803512"/>
                    <a:pt x="3047636" y="1808035"/>
                    <a:pt x="3046966" y="1814734"/>
                  </a:cubicBezTo>
                  <a:cubicBezTo>
                    <a:pt x="3046297" y="1825454"/>
                    <a:pt x="3047636" y="1836173"/>
                    <a:pt x="3048305" y="1846893"/>
                  </a:cubicBezTo>
                  <a:cubicBezTo>
                    <a:pt x="3048975" y="1856272"/>
                    <a:pt x="3051654" y="1865652"/>
                    <a:pt x="3052993" y="1875702"/>
                  </a:cubicBezTo>
                  <a:cubicBezTo>
                    <a:pt x="3040939" y="1873692"/>
                    <a:pt x="3030894" y="1871682"/>
                    <a:pt x="3020180" y="1870342"/>
                  </a:cubicBezTo>
                  <a:cubicBezTo>
                    <a:pt x="3000759" y="1868332"/>
                    <a:pt x="2983348" y="1877042"/>
                    <a:pt x="2975982" y="1893121"/>
                  </a:cubicBezTo>
                  <a:cubicBezTo>
                    <a:pt x="2968616" y="1909870"/>
                    <a:pt x="2965937" y="1926620"/>
                    <a:pt x="2969955" y="1944709"/>
                  </a:cubicBezTo>
                  <a:cubicBezTo>
                    <a:pt x="2980000" y="1988927"/>
                    <a:pt x="3009465" y="2017066"/>
                    <a:pt x="3047636" y="2037165"/>
                  </a:cubicBezTo>
                  <a:cubicBezTo>
                    <a:pt x="3083798" y="2055925"/>
                    <a:pt x="3122638" y="2063964"/>
                    <a:pt x="3162818" y="2067984"/>
                  </a:cubicBezTo>
                  <a:cubicBezTo>
                    <a:pt x="3169514" y="2068654"/>
                    <a:pt x="3176211" y="2067984"/>
                    <a:pt x="3186926" y="2067984"/>
                  </a:cubicBezTo>
                  <a:cubicBezTo>
                    <a:pt x="3146746" y="2003666"/>
                    <a:pt x="3132013" y="1935330"/>
                    <a:pt x="3141389" y="1860962"/>
                  </a:cubicBezTo>
                  <a:cubicBezTo>
                    <a:pt x="3138040" y="1860292"/>
                    <a:pt x="3135362" y="1858952"/>
                    <a:pt x="3133353" y="1859622"/>
                  </a:cubicBezTo>
                  <a:cubicBezTo>
                    <a:pt x="3123308" y="1861633"/>
                    <a:pt x="3117281" y="1857612"/>
                    <a:pt x="3112593" y="1849573"/>
                  </a:cubicBezTo>
                  <a:cubicBezTo>
                    <a:pt x="3107905" y="1842203"/>
                    <a:pt x="3102548" y="1835503"/>
                    <a:pt x="3096521" y="1829473"/>
                  </a:cubicBezTo>
                  <a:cubicBezTo>
                    <a:pt x="3087816" y="1820764"/>
                    <a:pt x="3079110" y="1812054"/>
                    <a:pt x="3069735" y="1804685"/>
                  </a:cubicBezTo>
                  <a:cubicBezTo>
                    <a:pt x="3064043" y="1800665"/>
                    <a:pt x="3058685" y="1799828"/>
                    <a:pt x="3054584" y="1801670"/>
                  </a:cubicBezTo>
                  <a:close/>
                  <a:moveTo>
                    <a:pt x="3693860" y="1717588"/>
                  </a:moveTo>
                  <a:cubicBezTo>
                    <a:pt x="3685155" y="1726968"/>
                    <a:pt x="3677119" y="1735007"/>
                    <a:pt x="3667744" y="1745057"/>
                  </a:cubicBezTo>
                  <a:cubicBezTo>
                    <a:pt x="3675779" y="1753767"/>
                    <a:pt x="3681807" y="1760466"/>
                    <a:pt x="3689173" y="1768506"/>
                  </a:cubicBezTo>
                  <a:cubicBezTo>
                    <a:pt x="3698548" y="1759797"/>
                    <a:pt x="3707254" y="1751757"/>
                    <a:pt x="3715959" y="1743047"/>
                  </a:cubicBezTo>
                  <a:cubicBezTo>
                    <a:pt x="3707924" y="1734338"/>
                    <a:pt x="3701896" y="1726968"/>
                    <a:pt x="3693860" y="1717588"/>
                  </a:cubicBezTo>
                  <a:close/>
                  <a:moveTo>
                    <a:pt x="3509034" y="1710218"/>
                  </a:moveTo>
                  <a:cubicBezTo>
                    <a:pt x="3457470" y="1763816"/>
                    <a:pt x="3397200" y="1799995"/>
                    <a:pt x="3329564" y="1825454"/>
                  </a:cubicBezTo>
                  <a:cubicBezTo>
                    <a:pt x="3328894" y="1828804"/>
                    <a:pt x="3328225" y="1830144"/>
                    <a:pt x="3328225" y="1831484"/>
                  </a:cubicBezTo>
                  <a:cubicBezTo>
                    <a:pt x="3331573" y="1860962"/>
                    <a:pt x="3340279" y="1889101"/>
                    <a:pt x="3355011" y="1915230"/>
                  </a:cubicBezTo>
                  <a:cubicBezTo>
                    <a:pt x="3377780" y="1954759"/>
                    <a:pt x="3405236" y="1990937"/>
                    <a:pt x="3436710" y="2023766"/>
                  </a:cubicBezTo>
                  <a:cubicBezTo>
                    <a:pt x="3442737" y="2030465"/>
                    <a:pt x="3448764" y="2031136"/>
                    <a:pt x="3456800" y="2028456"/>
                  </a:cubicBezTo>
                  <a:cubicBezTo>
                    <a:pt x="3477559" y="2021086"/>
                    <a:pt x="3498319" y="2014386"/>
                    <a:pt x="3519079" y="2007687"/>
                  </a:cubicBezTo>
                  <a:cubicBezTo>
                    <a:pt x="3575330" y="1989597"/>
                    <a:pt x="3630242" y="1966148"/>
                    <a:pt x="3684485" y="1941359"/>
                  </a:cubicBezTo>
                  <a:cubicBezTo>
                    <a:pt x="3689173" y="1939349"/>
                    <a:pt x="3693191" y="1935999"/>
                    <a:pt x="3697209" y="1933990"/>
                  </a:cubicBezTo>
                  <a:cubicBezTo>
                    <a:pt x="3615510" y="1874362"/>
                    <a:pt x="3545195" y="1806695"/>
                    <a:pt x="3509034" y="1710218"/>
                  </a:cubicBezTo>
                  <a:close/>
                  <a:moveTo>
                    <a:pt x="4847522" y="1706450"/>
                  </a:moveTo>
                  <a:cubicBezTo>
                    <a:pt x="4845011" y="1706032"/>
                    <a:pt x="4841998" y="1707204"/>
                    <a:pt x="4838315" y="1710889"/>
                  </a:cubicBezTo>
                  <a:cubicBezTo>
                    <a:pt x="4901263" y="1788605"/>
                    <a:pt x="4934746" y="1874362"/>
                    <a:pt x="4905281" y="1975528"/>
                  </a:cubicBezTo>
                  <a:cubicBezTo>
                    <a:pt x="4913986" y="1974858"/>
                    <a:pt x="4919344" y="1970838"/>
                    <a:pt x="4920014" y="1963468"/>
                  </a:cubicBezTo>
                  <a:cubicBezTo>
                    <a:pt x="4923362" y="1941359"/>
                    <a:pt x="4928719" y="1919250"/>
                    <a:pt x="4928049" y="1897141"/>
                  </a:cubicBezTo>
                  <a:cubicBezTo>
                    <a:pt x="4926710" y="1854263"/>
                    <a:pt x="4915995" y="1812724"/>
                    <a:pt x="4894566" y="1774536"/>
                  </a:cubicBezTo>
                  <a:cubicBezTo>
                    <a:pt x="4882512" y="1752427"/>
                    <a:pt x="4867780" y="1732327"/>
                    <a:pt x="4853717" y="1711558"/>
                  </a:cubicBezTo>
                  <a:cubicBezTo>
                    <a:pt x="4852043" y="1708879"/>
                    <a:pt x="4850033" y="1706869"/>
                    <a:pt x="4847522" y="1706450"/>
                  </a:cubicBezTo>
                  <a:close/>
                  <a:moveTo>
                    <a:pt x="3667744" y="1683419"/>
                  </a:moveTo>
                  <a:cubicBezTo>
                    <a:pt x="3658368" y="1693469"/>
                    <a:pt x="3651002" y="1701509"/>
                    <a:pt x="3643636" y="1710218"/>
                  </a:cubicBezTo>
                  <a:cubicBezTo>
                    <a:pt x="3648993" y="1717588"/>
                    <a:pt x="3653681" y="1724288"/>
                    <a:pt x="3658368" y="1730318"/>
                  </a:cubicBezTo>
                  <a:cubicBezTo>
                    <a:pt x="3668413" y="1722278"/>
                    <a:pt x="3677119" y="1714908"/>
                    <a:pt x="3685824" y="1706869"/>
                  </a:cubicBezTo>
                  <a:cubicBezTo>
                    <a:pt x="3679128" y="1698829"/>
                    <a:pt x="3674440" y="1692129"/>
                    <a:pt x="3667744" y="1683419"/>
                  </a:cubicBezTo>
                  <a:close/>
                  <a:moveTo>
                    <a:pt x="4893143" y="1683169"/>
                  </a:moveTo>
                  <a:cubicBezTo>
                    <a:pt x="4882178" y="1683755"/>
                    <a:pt x="4871463" y="1688780"/>
                    <a:pt x="4861083" y="1700169"/>
                  </a:cubicBezTo>
                  <a:cubicBezTo>
                    <a:pt x="4889879" y="1736347"/>
                    <a:pt x="4912647" y="1776546"/>
                    <a:pt x="4927380" y="1820764"/>
                  </a:cubicBezTo>
                  <a:cubicBezTo>
                    <a:pt x="4942782" y="1866322"/>
                    <a:pt x="4945461" y="1911880"/>
                    <a:pt x="4935416" y="1961458"/>
                  </a:cubicBezTo>
                  <a:cubicBezTo>
                    <a:pt x="4941442" y="1958108"/>
                    <a:pt x="4945461" y="1957439"/>
                    <a:pt x="4948809" y="1954759"/>
                  </a:cubicBezTo>
                  <a:cubicBezTo>
                    <a:pt x="4967559" y="1940019"/>
                    <a:pt x="4986980" y="1925280"/>
                    <a:pt x="5005730" y="1910540"/>
                  </a:cubicBezTo>
                  <a:cubicBezTo>
                    <a:pt x="5031177" y="1890441"/>
                    <a:pt x="5039213" y="1863642"/>
                    <a:pt x="5030508" y="1832823"/>
                  </a:cubicBezTo>
                  <a:cubicBezTo>
                    <a:pt x="5029168" y="1828134"/>
                    <a:pt x="5028499" y="1823444"/>
                    <a:pt x="5027160" y="1818754"/>
                  </a:cubicBezTo>
                  <a:cubicBezTo>
                    <a:pt x="5011757" y="1762476"/>
                    <a:pt x="4978274" y="1719598"/>
                    <a:pt x="4926710" y="1692799"/>
                  </a:cubicBezTo>
                  <a:cubicBezTo>
                    <a:pt x="4915326" y="1686435"/>
                    <a:pt x="4904109" y="1682582"/>
                    <a:pt x="4893143" y="1683169"/>
                  </a:cubicBezTo>
                  <a:close/>
                  <a:moveTo>
                    <a:pt x="4624692" y="1678060"/>
                  </a:moveTo>
                  <a:cubicBezTo>
                    <a:pt x="4622683" y="1686100"/>
                    <a:pt x="4622014" y="1694139"/>
                    <a:pt x="4619335" y="1702179"/>
                  </a:cubicBezTo>
                  <a:cubicBezTo>
                    <a:pt x="4608620" y="1730988"/>
                    <a:pt x="4599245" y="1761137"/>
                    <a:pt x="4586521" y="1789275"/>
                  </a:cubicBezTo>
                  <a:cubicBezTo>
                    <a:pt x="4556386" y="1856943"/>
                    <a:pt x="4514867" y="1918580"/>
                    <a:pt x="4470000" y="1976868"/>
                  </a:cubicBezTo>
                  <a:cubicBezTo>
                    <a:pt x="4429820" y="2029126"/>
                    <a:pt x="4385622" y="2077363"/>
                    <a:pt x="4337407" y="2122922"/>
                  </a:cubicBezTo>
                  <a:cubicBezTo>
                    <a:pt x="4287182" y="2170490"/>
                    <a:pt x="4233609" y="2212028"/>
                    <a:pt x="4171330" y="2242177"/>
                  </a:cubicBezTo>
                  <a:cubicBezTo>
                    <a:pt x="4167982" y="2243517"/>
                    <a:pt x="4165303" y="2245527"/>
                    <a:pt x="4160616" y="2248207"/>
                  </a:cubicBezTo>
                  <a:cubicBezTo>
                    <a:pt x="4234279" y="2311184"/>
                    <a:pt x="4289191" y="2386891"/>
                    <a:pt x="4343434" y="2467288"/>
                  </a:cubicBezTo>
                  <a:cubicBezTo>
                    <a:pt x="4411070" y="2376841"/>
                    <a:pt x="4492768" y="2307165"/>
                    <a:pt x="4601254" y="2273666"/>
                  </a:cubicBezTo>
                  <a:cubicBezTo>
                    <a:pt x="4595897" y="2260266"/>
                    <a:pt x="4590539" y="2248207"/>
                    <a:pt x="4585852" y="2236147"/>
                  </a:cubicBezTo>
                  <a:cubicBezTo>
                    <a:pt x="4571119" y="2199969"/>
                    <a:pt x="4567771" y="2162450"/>
                    <a:pt x="4575137" y="2124262"/>
                  </a:cubicBezTo>
                  <a:cubicBezTo>
                    <a:pt x="4583843" y="2076024"/>
                    <a:pt x="4613978" y="2045205"/>
                    <a:pt x="4661523" y="2030465"/>
                  </a:cubicBezTo>
                  <a:cubicBezTo>
                    <a:pt x="4699025" y="2019076"/>
                    <a:pt x="4737865" y="2015056"/>
                    <a:pt x="4776706" y="2009027"/>
                  </a:cubicBezTo>
                  <a:cubicBezTo>
                    <a:pt x="4808180" y="2004337"/>
                    <a:pt x="4839654" y="1996967"/>
                    <a:pt x="4871128" y="1990937"/>
                  </a:cubicBezTo>
                  <a:cubicBezTo>
                    <a:pt x="4884521" y="1988257"/>
                    <a:pt x="4891218" y="1978878"/>
                    <a:pt x="4894566" y="1967488"/>
                  </a:cubicBezTo>
                  <a:cubicBezTo>
                    <a:pt x="4906620" y="1931309"/>
                    <a:pt x="4907290" y="1893791"/>
                    <a:pt x="4898584" y="1856943"/>
                  </a:cubicBezTo>
                  <a:cubicBezTo>
                    <a:pt x="4887200" y="1808035"/>
                    <a:pt x="4863092" y="1765156"/>
                    <a:pt x="4832287" y="1726298"/>
                  </a:cubicBezTo>
                  <a:cubicBezTo>
                    <a:pt x="4825591" y="1717588"/>
                    <a:pt x="4818225" y="1714908"/>
                    <a:pt x="4807510" y="1716248"/>
                  </a:cubicBezTo>
                  <a:cubicBezTo>
                    <a:pt x="4772018" y="1722278"/>
                    <a:pt x="4737195" y="1717588"/>
                    <a:pt x="4703043" y="1706869"/>
                  </a:cubicBezTo>
                  <a:cubicBezTo>
                    <a:pt x="4676926" y="1698829"/>
                    <a:pt x="4652148" y="1688109"/>
                    <a:pt x="4624692" y="1678060"/>
                  </a:cubicBezTo>
                  <a:close/>
                  <a:moveTo>
                    <a:pt x="4599245" y="1666670"/>
                  </a:moveTo>
                  <a:cubicBezTo>
                    <a:pt x="4597905" y="1672700"/>
                    <a:pt x="4597236" y="1678060"/>
                    <a:pt x="4595897" y="1684090"/>
                  </a:cubicBezTo>
                  <a:cubicBezTo>
                    <a:pt x="4587861" y="1725628"/>
                    <a:pt x="4571119" y="1764486"/>
                    <a:pt x="4551699" y="1802005"/>
                  </a:cubicBezTo>
                  <a:cubicBezTo>
                    <a:pt x="4514867" y="1874362"/>
                    <a:pt x="4467991" y="1940019"/>
                    <a:pt x="4415757" y="2001657"/>
                  </a:cubicBezTo>
                  <a:cubicBezTo>
                    <a:pt x="4389640" y="2031805"/>
                    <a:pt x="4362184" y="2061284"/>
                    <a:pt x="4334059" y="2090093"/>
                  </a:cubicBezTo>
                  <a:cubicBezTo>
                    <a:pt x="4297227" y="2128282"/>
                    <a:pt x="4256377" y="2161780"/>
                    <a:pt x="4211510" y="2190589"/>
                  </a:cubicBezTo>
                  <a:cubicBezTo>
                    <a:pt x="4189411" y="2204658"/>
                    <a:pt x="4166643" y="2216718"/>
                    <a:pt x="4142535" y="2230118"/>
                  </a:cubicBezTo>
                  <a:cubicBezTo>
                    <a:pt x="4147892" y="2239497"/>
                    <a:pt x="4155258" y="2235477"/>
                    <a:pt x="4161285" y="2232127"/>
                  </a:cubicBezTo>
                  <a:cubicBezTo>
                    <a:pt x="4185393" y="2218728"/>
                    <a:pt x="4209501" y="2206669"/>
                    <a:pt x="4232270" y="2191259"/>
                  </a:cubicBezTo>
                  <a:cubicBezTo>
                    <a:pt x="4296557" y="2148381"/>
                    <a:pt x="4352139" y="2094783"/>
                    <a:pt x="4403034" y="2036495"/>
                  </a:cubicBezTo>
                  <a:cubicBezTo>
                    <a:pt x="4464643" y="1966818"/>
                    <a:pt x="4518885" y="1892451"/>
                    <a:pt x="4561744" y="1810045"/>
                  </a:cubicBezTo>
                  <a:cubicBezTo>
                    <a:pt x="4583173" y="1768506"/>
                    <a:pt x="4601924" y="1726298"/>
                    <a:pt x="4609290" y="1679400"/>
                  </a:cubicBezTo>
                  <a:cubicBezTo>
                    <a:pt x="4610629" y="1669350"/>
                    <a:pt x="4610629" y="1669350"/>
                    <a:pt x="4599245" y="1666670"/>
                  </a:cubicBezTo>
                  <a:close/>
                  <a:moveTo>
                    <a:pt x="4905448" y="1661143"/>
                  </a:moveTo>
                  <a:cubicBezTo>
                    <a:pt x="4903272" y="1662650"/>
                    <a:pt x="4901932" y="1665665"/>
                    <a:pt x="4901263" y="1670020"/>
                  </a:cubicBezTo>
                  <a:cubicBezTo>
                    <a:pt x="4944791" y="1679400"/>
                    <a:pt x="4976265" y="1705528"/>
                    <a:pt x="5001712" y="1739697"/>
                  </a:cubicBezTo>
                  <a:cubicBezTo>
                    <a:pt x="5027829" y="1772526"/>
                    <a:pt x="5045240" y="1810045"/>
                    <a:pt x="5046580" y="1856943"/>
                  </a:cubicBezTo>
                  <a:cubicBezTo>
                    <a:pt x="5057294" y="1843543"/>
                    <a:pt x="5057964" y="1842873"/>
                    <a:pt x="5055955" y="1832154"/>
                  </a:cubicBezTo>
                  <a:cubicBezTo>
                    <a:pt x="5045240" y="1769176"/>
                    <a:pt x="5013096" y="1718928"/>
                    <a:pt x="4960863" y="1682750"/>
                  </a:cubicBezTo>
                  <a:cubicBezTo>
                    <a:pt x="4946800" y="1673370"/>
                    <a:pt x="4930728" y="1668010"/>
                    <a:pt x="4914656" y="1661310"/>
                  </a:cubicBezTo>
                  <a:cubicBezTo>
                    <a:pt x="4910638" y="1659636"/>
                    <a:pt x="4907624" y="1659636"/>
                    <a:pt x="4905448" y="1661143"/>
                  </a:cubicBezTo>
                  <a:close/>
                  <a:moveTo>
                    <a:pt x="3539838" y="1655281"/>
                  </a:moveTo>
                  <a:cubicBezTo>
                    <a:pt x="3531802" y="1662650"/>
                    <a:pt x="3529793" y="1670020"/>
                    <a:pt x="3529124" y="1678060"/>
                  </a:cubicBezTo>
                  <a:cubicBezTo>
                    <a:pt x="3525775" y="1703519"/>
                    <a:pt x="3532472" y="1726968"/>
                    <a:pt x="3545195" y="1748407"/>
                  </a:cubicBezTo>
                  <a:cubicBezTo>
                    <a:pt x="3557249" y="1768506"/>
                    <a:pt x="3571312" y="1787265"/>
                    <a:pt x="3585375" y="1806024"/>
                  </a:cubicBezTo>
                  <a:cubicBezTo>
                    <a:pt x="3611492" y="1838853"/>
                    <a:pt x="3640957" y="1867662"/>
                    <a:pt x="3673771" y="1893791"/>
                  </a:cubicBezTo>
                  <a:cubicBezTo>
                    <a:pt x="3687834" y="1904511"/>
                    <a:pt x="3703236" y="1914560"/>
                    <a:pt x="3716629" y="1919250"/>
                  </a:cubicBezTo>
                  <a:cubicBezTo>
                    <a:pt x="3711941" y="1913220"/>
                    <a:pt x="3706584" y="1903841"/>
                    <a:pt x="3699218" y="1896471"/>
                  </a:cubicBezTo>
                  <a:cubicBezTo>
                    <a:pt x="3666404" y="1864312"/>
                    <a:pt x="3634930" y="1830814"/>
                    <a:pt x="3607474" y="1793965"/>
                  </a:cubicBezTo>
                  <a:cubicBezTo>
                    <a:pt x="3580018" y="1756447"/>
                    <a:pt x="3556580" y="1717588"/>
                    <a:pt x="3544526" y="1672030"/>
                  </a:cubicBezTo>
                  <a:cubicBezTo>
                    <a:pt x="3543186" y="1666670"/>
                    <a:pt x="3541177" y="1661980"/>
                    <a:pt x="3539838" y="1655281"/>
                  </a:cubicBezTo>
                  <a:close/>
                  <a:moveTo>
                    <a:pt x="4561074" y="1641211"/>
                  </a:moveTo>
                  <a:cubicBezTo>
                    <a:pt x="4561074" y="1641211"/>
                    <a:pt x="4560404" y="1641881"/>
                    <a:pt x="4557056" y="1641881"/>
                  </a:cubicBezTo>
                  <a:cubicBezTo>
                    <a:pt x="4555717" y="1646571"/>
                    <a:pt x="4554377" y="1651261"/>
                    <a:pt x="4553038" y="1655281"/>
                  </a:cubicBezTo>
                  <a:cubicBezTo>
                    <a:pt x="4544332" y="1683419"/>
                    <a:pt x="4536966" y="1711558"/>
                    <a:pt x="4525582" y="1739027"/>
                  </a:cubicBezTo>
                  <a:cubicBezTo>
                    <a:pt x="4487411" y="1830814"/>
                    <a:pt x="4430490" y="1911210"/>
                    <a:pt x="4360845" y="1981557"/>
                  </a:cubicBezTo>
                  <a:cubicBezTo>
                    <a:pt x="4322674" y="2019746"/>
                    <a:pt x="4283164" y="2056594"/>
                    <a:pt x="4242315" y="2092103"/>
                  </a:cubicBezTo>
                  <a:cubicBezTo>
                    <a:pt x="4200126" y="2128951"/>
                    <a:pt x="4153919" y="2160440"/>
                    <a:pt x="4105034" y="2186569"/>
                  </a:cubicBezTo>
                  <a:cubicBezTo>
                    <a:pt x="4102355" y="2187909"/>
                    <a:pt x="4100346" y="2189919"/>
                    <a:pt x="4096998" y="2191929"/>
                  </a:cubicBezTo>
                  <a:cubicBezTo>
                    <a:pt x="4105703" y="2199299"/>
                    <a:pt x="4113739" y="2205998"/>
                    <a:pt x="4121105" y="2212698"/>
                  </a:cubicBezTo>
                  <a:cubicBezTo>
                    <a:pt x="4126463" y="2217388"/>
                    <a:pt x="4131820" y="2218058"/>
                    <a:pt x="4138517" y="2214708"/>
                  </a:cubicBezTo>
                  <a:cubicBezTo>
                    <a:pt x="4151910" y="2208008"/>
                    <a:pt x="4165973" y="2202648"/>
                    <a:pt x="4178697" y="2195279"/>
                  </a:cubicBezTo>
                  <a:cubicBezTo>
                    <a:pt x="4237627" y="2161780"/>
                    <a:pt x="4289191" y="2118232"/>
                    <a:pt x="4336737" y="2069994"/>
                  </a:cubicBezTo>
                  <a:cubicBezTo>
                    <a:pt x="4380265" y="2026446"/>
                    <a:pt x="4420445" y="1979548"/>
                    <a:pt x="4456607" y="1929969"/>
                  </a:cubicBezTo>
                  <a:cubicBezTo>
                    <a:pt x="4499465" y="1871012"/>
                    <a:pt x="4538306" y="1810714"/>
                    <a:pt x="4565092" y="1743047"/>
                  </a:cubicBezTo>
                  <a:cubicBezTo>
                    <a:pt x="4572458" y="1724958"/>
                    <a:pt x="4579824" y="1706199"/>
                    <a:pt x="4583173" y="1686769"/>
                  </a:cubicBezTo>
                  <a:cubicBezTo>
                    <a:pt x="4589869" y="1651261"/>
                    <a:pt x="4591209" y="1659301"/>
                    <a:pt x="4561074" y="1641211"/>
                  </a:cubicBezTo>
                  <a:close/>
                  <a:moveTo>
                    <a:pt x="4535627" y="1627142"/>
                  </a:moveTo>
                  <a:cubicBezTo>
                    <a:pt x="4528261" y="1651261"/>
                    <a:pt x="4522234" y="1674040"/>
                    <a:pt x="4514198" y="1696819"/>
                  </a:cubicBezTo>
                  <a:cubicBezTo>
                    <a:pt x="4482723" y="1785255"/>
                    <a:pt x="4433838" y="1863642"/>
                    <a:pt x="4371559" y="1932649"/>
                  </a:cubicBezTo>
                  <a:cubicBezTo>
                    <a:pt x="4336067" y="1972178"/>
                    <a:pt x="4297897" y="2008356"/>
                    <a:pt x="4259056" y="2044535"/>
                  </a:cubicBezTo>
                  <a:cubicBezTo>
                    <a:pt x="4208831" y="2090763"/>
                    <a:pt x="4153919" y="2132301"/>
                    <a:pt x="4092980" y="2163790"/>
                  </a:cubicBezTo>
                  <a:cubicBezTo>
                    <a:pt x="4086283" y="2165800"/>
                    <a:pt x="4080256" y="2169150"/>
                    <a:pt x="4074229" y="2172500"/>
                  </a:cubicBezTo>
                  <a:cubicBezTo>
                    <a:pt x="4079587" y="2183220"/>
                    <a:pt x="4086283" y="2179870"/>
                    <a:pt x="4092980" y="2176520"/>
                  </a:cubicBezTo>
                  <a:cubicBezTo>
                    <a:pt x="4141865" y="2152401"/>
                    <a:pt x="4185393" y="2120912"/>
                    <a:pt x="4227582" y="2086743"/>
                  </a:cubicBezTo>
                  <a:cubicBezTo>
                    <a:pt x="4285843" y="2038505"/>
                    <a:pt x="4340755" y="1987587"/>
                    <a:pt x="4389640" y="1929969"/>
                  </a:cubicBezTo>
                  <a:cubicBezTo>
                    <a:pt x="4437856" y="1873692"/>
                    <a:pt x="4478706" y="1812054"/>
                    <a:pt x="4508840" y="1744387"/>
                  </a:cubicBezTo>
                  <a:cubicBezTo>
                    <a:pt x="4523573" y="1710889"/>
                    <a:pt x="4535627" y="1677390"/>
                    <a:pt x="4542993" y="1641211"/>
                  </a:cubicBezTo>
                  <a:cubicBezTo>
                    <a:pt x="4544332" y="1633171"/>
                    <a:pt x="4542324" y="1629822"/>
                    <a:pt x="4535627" y="1627142"/>
                  </a:cubicBezTo>
                  <a:close/>
                  <a:moveTo>
                    <a:pt x="4959523" y="1621112"/>
                  </a:moveTo>
                  <a:cubicBezTo>
                    <a:pt x="4936755" y="1616422"/>
                    <a:pt x="4927380" y="1623122"/>
                    <a:pt x="4919344" y="1645901"/>
                  </a:cubicBezTo>
                  <a:cubicBezTo>
                    <a:pt x="5003051" y="1679400"/>
                    <a:pt x="5050598" y="1743717"/>
                    <a:pt x="5070018" y="1833494"/>
                  </a:cubicBezTo>
                  <a:cubicBezTo>
                    <a:pt x="5078054" y="1831484"/>
                    <a:pt x="5084750" y="1830144"/>
                    <a:pt x="5091447" y="1827464"/>
                  </a:cubicBezTo>
                  <a:cubicBezTo>
                    <a:pt x="5111537" y="1820094"/>
                    <a:pt x="5122251" y="1805355"/>
                    <a:pt x="5122251" y="1783246"/>
                  </a:cubicBezTo>
                  <a:cubicBezTo>
                    <a:pt x="5122251" y="1764486"/>
                    <a:pt x="5118234" y="1747067"/>
                    <a:pt x="5109528" y="1730988"/>
                  </a:cubicBezTo>
                  <a:cubicBezTo>
                    <a:pt x="5076045" y="1672030"/>
                    <a:pt x="5025820" y="1635182"/>
                    <a:pt x="4959523" y="1621112"/>
                  </a:cubicBezTo>
                  <a:close/>
                  <a:moveTo>
                    <a:pt x="3580688" y="1612402"/>
                  </a:moveTo>
                  <a:cubicBezTo>
                    <a:pt x="3596090" y="1644561"/>
                    <a:pt x="3613501" y="1671360"/>
                    <a:pt x="3634930" y="1698159"/>
                  </a:cubicBezTo>
                  <a:cubicBezTo>
                    <a:pt x="3644306" y="1688779"/>
                    <a:pt x="3651672" y="1680740"/>
                    <a:pt x="3659708" y="1672700"/>
                  </a:cubicBezTo>
                  <a:cubicBezTo>
                    <a:pt x="3646984" y="1653271"/>
                    <a:pt x="3635600" y="1635852"/>
                    <a:pt x="3624216" y="1619102"/>
                  </a:cubicBezTo>
                  <a:cubicBezTo>
                    <a:pt x="3622206" y="1615752"/>
                    <a:pt x="3616849" y="1613072"/>
                    <a:pt x="3612831" y="1612402"/>
                  </a:cubicBezTo>
                  <a:cubicBezTo>
                    <a:pt x="3603456" y="1611732"/>
                    <a:pt x="3594081" y="1612402"/>
                    <a:pt x="3580688" y="1612402"/>
                  </a:cubicBezTo>
                  <a:close/>
                  <a:moveTo>
                    <a:pt x="1898494" y="1513916"/>
                  </a:moveTo>
                  <a:cubicBezTo>
                    <a:pt x="1852957" y="1511907"/>
                    <a:pt x="1807420" y="1515256"/>
                    <a:pt x="1763222" y="1525306"/>
                  </a:cubicBezTo>
                  <a:cubicBezTo>
                    <a:pt x="1729070" y="1532676"/>
                    <a:pt x="1696926" y="1545405"/>
                    <a:pt x="1664782" y="1558805"/>
                  </a:cubicBezTo>
                  <a:cubicBezTo>
                    <a:pt x="1661434" y="1560144"/>
                    <a:pt x="1658755" y="1562155"/>
                    <a:pt x="1655407" y="1564164"/>
                  </a:cubicBezTo>
                  <a:cubicBezTo>
                    <a:pt x="1669470" y="1569524"/>
                    <a:pt x="1681524" y="1555455"/>
                    <a:pt x="1694917" y="1563494"/>
                  </a:cubicBezTo>
                  <a:cubicBezTo>
                    <a:pt x="1682863" y="1571534"/>
                    <a:pt x="1672148" y="1578904"/>
                    <a:pt x="1660764" y="1586943"/>
                  </a:cubicBezTo>
                  <a:cubicBezTo>
                    <a:pt x="1620584" y="1615082"/>
                    <a:pt x="1589110" y="1651261"/>
                    <a:pt x="1565002" y="1693469"/>
                  </a:cubicBezTo>
                  <a:cubicBezTo>
                    <a:pt x="1536207" y="1743717"/>
                    <a:pt x="1517456" y="1797315"/>
                    <a:pt x="1510090" y="1854933"/>
                  </a:cubicBezTo>
                  <a:cubicBezTo>
                    <a:pt x="1506742" y="1881061"/>
                    <a:pt x="1505402" y="1907191"/>
                    <a:pt x="1504732" y="1933319"/>
                  </a:cubicBezTo>
                  <a:cubicBezTo>
                    <a:pt x="1504063" y="1948729"/>
                    <a:pt x="1507411" y="1964138"/>
                    <a:pt x="1514777" y="1982228"/>
                  </a:cubicBezTo>
                  <a:cubicBezTo>
                    <a:pt x="1520135" y="1963468"/>
                    <a:pt x="1524153" y="1948059"/>
                    <a:pt x="1528840" y="1932649"/>
                  </a:cubicBezTo>
                  <a:cubicBezTo>
                    <a:pt x="1548261" y="1874362"/>
                    <a:pt x="1581074" y="1825454"/>
                    <a:pt x="1635317" y="1792625"/>
                  </a:cubicBezTo>
                  <a:cubicBezTo>
                    <a:pt x="1642683" y="1787935"/>
                    <a:pt x="1649380" y="1787265"/>
                    <a:pt x="1658085" y="1788605"/>
                  </a:cubicBezTo>
                  <a:cubicBezTo>
                    <a:pt x="1678175" y="1792625"/>
                    <a:pt x="1698265" y="1795975"/>
                    <a:pt x="1718355" y="1796645"/>
                  </a:cubicBezTo>
                  <a:cubicBezTo>
                    <a:pt x="1762553" y="1797985"/>
                    <a:pt x="1807420" y="1796645"/>
                    <a:pt x="1851618" y="1796645"/>
                  </a:cubicBezTo>
                  <a:cubicBezTo>
                    <a:pt x="1856306" y="1796645"/>
                    <a:pt x="1861663" y="1794635"/>
                    <a:pt x="1863672" y="1801335"/>
                  </a:cubicBezTo>
                  <a:cubicBezTo>
                    <a:pt x="1865011" y="1808035"/>
                    <a:pt x="1859654" y="1810714"/>
                    <a:pt x="1854966" y="1812724"/>
                  </a:cubicBezTo>
                  <a:cubicBezTo>
                    <a:pt x="1848939" y="1815404"/>
                    <a:pt x="1842912" y="1818084"/>
                    <a:pt x="1833537" y="1822104"/>
                  </a:cubicBezTo>
                  <a:cubicBezTo>
                    <a:pt x="1840903" y="1825454"/>
                    <a:pt x="1844921" y="1827464"/>
                    <a:pt x="1848270" y="1828134"/>
                  </a:cubicBezTo>
                  <a:cubicBezTo>
                    <a:pt x="1861663" y="1830814"/>
                    <a:pt x="1875726" y="1833494"/>
                    <a:pt x="1889119" y="1835503"/>
                  </a:cubicBezTo>
                  <a:cubicBezTo>
                    <a:pt x="1942022" y="1844883"/>
                    <a:pt x="1995596" y="1846893"/>
                    <a:pt x="2048499" y="1834163"/>
                  </a:cubicBezTo>
                  <a:cubicBezTo>
                    <a:pt x="2087339" y="1825454"/>
                    <a:pt x="2122162" y="1808035"/>
                    <a:pt x="2149618" y="1778556"/>
                  </a:cubicBezTo>
                  <a:cubicBezTo>
                    <a:pt x="2158324" y="1769846"/>
                    <a:pt x="2166360" y="1760466"/>
                    <a:pt x="2175065" y="1751757"/>
                  </a:cubicBezTo>
                  <a:cubicBezTo>
                    <a:pt x="2177074" y="1749747"/>
                    <a:pt x="2179753" y="1749747"/>
                    <a:pt x="2185110" y="1747067"/>
                  </a:cubicBezTo>
                  <a:cubicBezTo>
                    <a:pt x="2181762" y="1753097"/>
                    <a:pt x="2180422" y="1756447"/>
                    <a:pt x="2178413" y="1759797"/>
                  </a:cubicBezTo>
                  <a:cubicBezTo>
                    <a:pt x="2169708" y="1771856"/>
                    <a:pt x="2165020" y="1783915"/>
                    <a:pt x="2165020" y="1800665"/>
                  </a:cubicBezTo>
                  <a:cubicBezTo>
                    <a:pt x="2165020" y="1833494"/>
                    <a:pt x="2171717" y="1864312"/>
                    <a:pt x="2185110" y="1893791"/>
                  </a:cubicBezTo>
                  <a:cubicBezTo>
                    <a:pt x="2199173" y="1925950"/>
                    <a:pt x="2217924" y="1954089"/>
                    <a:pt x="2248728" y="1972848"/>
                  </a:cubicBezTo>
                  <a:cubicBezTo>
                    <a:pt x="2250067" y="1972848"/>
                    <a:pt x="2251407" y="1976198"/>
                    <a:pt x="2253416" y="1978208"/>
                  </a:cubicBezTo>
                  <a:cubicBezTo>
                    <a:pt x="2252746" y="1978878"/>
                    <a:pt x="2251407" y="1979548"/>
                    <a:pt x="2250737" y="1980888"/>
                  </a:cubicBezTo>
                  <a:cubicBezTo>
                    <a:pt x="2175065" y="1946049"/>
                    <a:pt x="2141582" y="1888431"/>
                    <a:pt x="2154306" y="1804685"/>
                  </a:cubicBezTo>
                  <a:cubicBezTo>
                    <a:pt x="2151627" y="1807364"/>
                    <a:pt x="2150288" y="1810045"/>
                    <a:pt x="2148948" y="1812724"/>
                  </a:cubicBezTo>
                  <a:cubicBezTo>
                    <a:pt x="2142252" y="1838183"/>
                    <a:pt x="2142252" y="1864312"/>
                    <a:pt x="2146939" y="1890441"/>
                  </a:cubicBezTo>
                  <a:cubicBezTo>
                    <a:pt x="2152297" y="1919920"/>
                    <a:pt x="2164350" y="1946719"/>
                    <a:pt x="2180422" y="1971508"/>
                  </a:cubicBezTo>
                  <a:cubicBezTo>
                    <a:pt x="2196494" y="1995627"/>
                    <a:pt x="2208548" y="2021086"/>
                    <a:pt x="2214575" y="2048555"/>
                  </a:cubicBezTo>
                  <a:cubicBezTo>
                    <a:pt x="2219933" y="2072674"/>
                    <a:pt x="2223281" y="2096793"/>
                    <a:pt x="2223950" y="2121582"/>
                  </a:cubicBezTo>
                  <a:cubicBezTo>
                    <a:pt x="2223950" y="2143691"/>
                    <a:pt x="2219263" y="2165800"/>
                    <a:pt x="2216584" y="2187909"/>
                  </a:cubicBezTo>
                  <a:cubicBezTo>
                    <a:pt x="2216584" y="2188579"/>
                    <a:pt x="2217924" y="2189249"/>
                    <a:pt x="2219263" y="2191259"/>
                  </a:cubicBezTo>
                  <a:cubicBezTo>
                    <a:pt x="2225960" y="2183220"/>
                    <a:pt x="2232656" y="2176520"/>
                    <a:pt x="2238683" y="2168480"/>
                  </a:cubicBezTo>
                  <a:cubicBezTo>
                    <a:pt x="2242701" y="2163120"/>
                    <a:pt x="2246719" y="2159100"/>
                    <a:pt x="2254755" y="2160440"/>
                  </a:cubicBezTo>
                  <a:cubicBezTo>
                    <a:pt x="2258103" y="2161110"/>
                    <a:pt x="2263461" y="2157090"/>
                    <a:pt x="2266139" y="2154410"/>
                  </a:cubicBezTo>
                  <a:cubicBezTo>
                    <a:pt x="2269488" y="2151060"/>
                    <a:pt x="2270827" y="2145701"/>
                    <a:pt x="2272166" y="2141681"/>
                  </a:cubicBezTo>
                  <a:cubicBezTo>
                    <a:pt x="2297613" y="2080713"/>
                    <a:pt x="2315025" y="2017736"/>
                    <a:pt x="2325739" y="1952749"/>
                  </a:cubicBezTo>
                  <a:cubicBezTo>
                    <a:pt x="2331766" y="1913890"/>
                    <a:pt x="2336454" y="1875702"/>
                    <a:pt x="2335115" y="1836173"/>
                  </a:cubicBezTo>
                  <a:cubicBezTo>
                    <a:pt x="2334445" y="1819424"/>
                    <a:pt x="2332436" y="1802005"/>
                    <a:pt x="2329088" y="1785255"/>
                  </a:cubicBezTo>
                  <a:cubicBezTo>
                    <a:pt x="2325739" y="1767166"/>
                    <a:pt x="2319043" y="1749077"/>
                    <a:pt x="2307658" y="1733667"/>
                  </a:cubicBezTo>
                  <a:cubicBezTo>
                    <a:pt x="2296274" y="1718258"/>
                    <a:pt x="2281541" y="1708209"/>
                    <a:pt x="2261452" y="1709549"/>
                  </a:cubicBezTo>
                  <a:cubicBezTo>
                    <a:pt x="2257434" y="1709549"/>
                    <a:pt x="2253416" y="1708878"/>
                    <a:pt x="2248728" y="1708878"/>
                  </a:cubicBezTo>
                  <a:cubicBezTo>
                    <a:pt x="2256094" y="1687440"/>
                    <a:pt x="2248058" y="1670020"/>
                    <a:pt x="2236674" y="1653941"/>
                  </a:cubicBezTo>
                  <a:cubicBezTo>
                    <a:pt x="2221942" y="1633171"/>
                    <a:pt x="2202521" y="1617092"/>
                    <a:pt x="2181092" y="1603693"/>
                  </a:cubicBezTo>
                  <a:cubicBezTo>
                    <a:pt x="2094036" y="1550765"/>
                    <a:pt x="2000953" y="1518606"/>
                    <a:pt x="1898494" y="1513916"/>
                  </a:cubicBezTo>
                  <a:close/>
                  <a:moveTo>
                    <a:pt x="1859654" y="1414760"/>
                  </a:moveTo>
                  <a:cubicBezTo>
                    <a:pt x="1819474" y="1416770"/>
                    <a:pt x="1779964" y="1423470"/>
                    <a:pt x="1741793" y="1434860"/>
                  </a:cubicBezTo>
                  <a:cubicBezTo>
                    <a:pt x="1648040" y="1462998"/>
                    <a:pt x="1569020" y="1513246"/>
                    <a:pt x="1508081" y="1590963"/>
                  </a:cubicBezTo>
                  <a:cubicBezTo>
                    <a:pt x="1461874" y="1649921"/>
                    <a:pt x="1432409" y="1715578"/>
                    <a:pt x="1419685" y="1789275"/>
                  </a:cubicBezTo>
                  <a:cubicBezTo>
                    <a:pt x="1408971" y="1846893"/>
                    <a:pt x="1411649" y="1904511"/>
                    <a:pt x="1423034" y="1961458"/>
                  </a:cubicBezTo>
                  <a:cubicBezTo>
                    <a:pt x="1423703" y="1965478"/>
                    <a:pt x="1425712" y="1969498"/>
                    <a:pt x="1427721" y="1976198"/>
                  </a:cubicBezTo>
                  <a:cubicBezTo>
                    <a:pt x="1437097" y="1941359"/>
                    <a:pt x="1452499" y="1930640"/>
                    <a:pt x="1490670" y="1929969"/>
                  </a:cubicBezTo>
                  <a:cubicBezTo>
                    <a:pt x="1490670" y="1865652"/>
                    <a:pt x="1502054" y="1804015"/>
                    <a:pt x="1524822" y="1743717"/>
                  </a:cubicBezTo>
                  <a:cubicBezTo>
                    <a:pt x="1547591" y="1683419"/>
                    <a:pt x="1583753" y="1631832"/>
                    <a:pt x="1632638" y="1588953"/>
                  </a:cubicBezTo>
                  <a:cubicBezTo>
                    <a:pt x="1631968" y="1588283"/>
                    <a:pt x="1631299" y="1586943"/>
                    <a:pt x="1630629" y="1586273"/>
                  </a:cubicBezTo>
                  <a:cubicBezTo>
                    <a:pt x="1616566" y="1588283"/>
                    <a:pt x="1601834" y="1590963"/>
                    <a:pt x="1587101" y="1592973"/>
                  </a:cubicBezTo>
                  <a:cubicBezTo>
                    <a:pt x="1598485" y="1576894"/>
                    <a:pt x="1613888" y="1568854"/>
                    <a:pt x="1628620" y="1560144"/>
                  </a:cubicBezTo>
                  <a:cubicBezTo>
                    <a:pt x="1668800" y="1537365"/>
                    <a:pt x="1711658" y="1521956"/>
                    <a:pt x="1757195" y="1511237"/>
                  </a:cubicBezTo>
                  <a:cubicBezTo>
                    <a:pt x="1800724" y="1501187"/>
                    <a:pt x="1844252" y="1494487"/>
                    <a:pt x="1889119" y="1496497"/>
                  </a:cubicBezTo>
                  <a:cubicBezTo>
                    <a:pt x="1929299" y="1497837"/>
                    <a:pt x="1970148" y="1503867"/>
                    <a:pt x="2008989" y="1513916"/>
                  </a:cubicBezTo>
                  <a:cubicBezTo>
                    <a:pt x="2076625" y="1531336"/>
                    <a:pt x="2140912" y="1557465"/>
                    <a:pt x="2198503" y="1597663"/>
                  </a:cubicBezTo>
                  <a:cubicBezTo>
                    <a:pt x="2231986" y="1621112"/>
                    <a:pt x="2260112" y="1649251"/>
                    <a:pt x="2268148" y="1692129"/>
                  </a:cubicBezTo>
                  <a:cubicBezTo>
                    <a:pt x="2306319" y="1701509"/>
                    <a:pt x="2327748" y="1727638"/>
                    <a:pt x="2339133" y="1763816"/>
                  </a:cubicBezTo>
                  <a:cubicBezTo>
                    <a:pt x="2350517" y="1800665"/>
                    <a:pt x="2353195" y="1838183"/>
                    <a:pt x="2350517" y="1876372"/>
                  </a:cubicBezTo>
                  <a:cubicBezTo>
                    <a:pt x="2347838" y="1911210"/>
                    <a:pt x="2342481" y="1946719"/>
                    <a:pt x="2335784" y="1980888"/>
                  </a:cubicBezTo>
                  <a:cubicBezTo>
                    <a:pt x="2329757" y="2012376"/>
                    <a:pt x="2321721" y="2043195"/>
                    <a:pt x="2312346" y="2074014"/>
                  </a:cubicBezTo>
                  <a:cubicBezTo>
                    <a:pt x="2302971" y="2105502"/>
                    <a:pt x="2290917" y="2136321"/>
                    <a:pt x="2279533" y="2167810"/>
                  </a:cubicBezTo>
                  <a:cubicBezTo>
                    <a:pt x="2291586" y="2179199"/>
                    <a:pt x="2302971" y="2192599"/>
                    <a:pt x="2300292" y="2216048"/>
                  </a:cubicBezTo>
                  <a:cubicBezTo>
                    <a:pt x="2305649" y="2211358"/>
                    <a:pt x="2308328" y="2209348"/>
                    <a:pt x="2310337" y="2207338"/>
                  </a:cubicBezTo>
                  <a:cubicBezTo>
                    <a:pt x="2323061" y="2191259"/>
                    <a:pt x="2336454" y="2175850"/>
                    <a:pt x="2347838" y="2159100"/>
                  </a:cubicBezTo>
                  <a:cubicBezTo>
                    <a:pt x="2391366" y="2092103"/>
                    <a:pt x="2416813" y="2018406"/>
                    <a:pt x="2420162" y="1938009"/>
                  </a:cubicBezTo>
                  <a:cubicBezTo>
                    <a:pt x="2422171" y="1893791"/>
                    <a:pt x="2418822" y="1850243"/>
                    <a:pt x="2408108" y="1808035"/>
                  </a:cubicBezTo>
                  <a:cubicBezTo>
                    <a:pt x="2389357" y="1732327"/>
                    <a:pt x="2353865" y="1663990"/>
                    <a:pt x="2303640" y="1604363"/>
                  </a:cubicBezTo>
                  <a:cubicBezTo>
                    <a:pt x="2254755" y="1546745"/>
                    <a:pt x="2195825" y="1501187"/>
                    <a:pt x="2126849" y="1468358"/>
                  </a:cubicBezTo>
                  <a:cubicBezTo>
                    <a:pt x="2042472" y="1428160"/>
                    <a:pt x="1953407" y="1410071"/>
                    <a:pt x="1859654" y="1414760"/>
                  </a:cubicBezTo>
                  <a:close/>
                  <a:moveTo>
                    <a:pt x="1838225" y="1367192"/>
                  </a:moveTo>
                  <a:cubicBezTo>
                    <a:pt x="1793357" y="1371212"/>
                    <a:pt x="1749159" y="1379922"/>
                    <a:pt x="1706971" y="1394661"/>
                  </a:cubicBezTo>
                  <a:cubicBezTo>
                    <a:pt x="1625942" y="1421460"/>
                    <a:pt x="1554957" y="1465678"/>
                    <a:pt x="1496697" y="1528656"/>
                  </a:cubicBezTo>
                  <a:cubicBezTo>
                    <a:pt x="1459865" y="1568184"/>
                    <a:pt x="1430400" y="1612402"/>
                    <a:pt x="1409640" y="1662650"/>
                  </a:cubicBezTo>
                  <a:cubicBezTo>
                    <a:pt x="1389551" y="1711558"/>
                    <a:pt x="1374818" y="1761137"/>
                    <a:pt x="1373479" y="1814734"/>
                  </a:cubicBezTo>
                  <a:cubicBezTo>
                    <a:pt x="1372809" y="1843543"/>
                    <a:pt x="1372139" y="1872352"/>
                    <a:pt x="1374818" y="1901161"/>
                  </a:cubicBezTo>
                  <a:cubicBezTo>
                    <a:pt x="1379506" y="1950069"/>
                    <a:pt x="1394238" y="1997637"/>
                    <a:pt x="1413658" y="2043195"/>
                  </a:cubicBezTo>
                  <a:cubicBezTo>
                    <a:pt x="1440445" y="2106173"/>
                    <a:pt x="1479285" y="2161780"/>
                    <a:pt x="1527501" y="2210688"/>
                  </a:cubicBezTo>
                  <a:cubicBezTo>
                    <a:pt x="1585762" y="2270316"/>
                    <a:pt x="1654067" y="2313864"/>
                    <a:pt x="1730409" y="2346023"/>
                  </a:cubicBezTo>
                  <a:cubicBezTo>
                    <a:pt x="1739115" y="2348033"/>
                    <a:pt x="1747820" y="2350043"/>
                    <a:pt x="1756526" y="2352723"/>
                  </a:cubicBezTo>
                  <a:cubicBezTo>
                    <a:pt x="1766571" y="2356072"/>
                    <a:pt x="1776616" y="2359422"/>
                    <a:pt x="1787330" y="2362102"/>
                  </a:cubicBezTo>
                  <a:cubicBezTo>
                    <a:pt x="1788000" y="2360762"/>
                    <a:pt x="1788000" y="2358752"/>
                    <a:pt x="1788670" y="2357412"/>
                  </a:cubicBezTo>
                  <a:cubicBezTo>
                    <a:pt x="1776616" y="2360092"/>
                    <a:pt x="1768580" y="2346693"/>
                    <a:pt x="1756526" y="2352723"/>
                  </a:cubicBezTo>
                  <a:cubicBezTo>
                    <a:pt x="1757195" y="2346693"/>
                    <a:pt x="1751169" y="2347363"/>
                    <a:pt x="1747820" y="2346023"/>
                  </a:cubicBezTo>
                  <a:cubicBezTo>
                    <a:pt x="1719694" y="2332623"/>
                    <a:pt x="1690229" y="2320564"/>
                    <a:pt x="1662773" y="2305154"/>
                  </a:cubicBezTo>
                  <a:cubicBezTo>
                    <a:pt x="1601834" y="2270986"/>
                    <a:pt x="1550270" y="2225428"/>
                    <a:pt x="1507411" y="2170490"/>
                  </a:cubicBezTo>
                  <a:cubicBezTo>
                    <a:pt x="1449151" y="2096793"/>
                    <a:pt x="1413658" y="2013046"/>
                    <a:pt x="1401604" y="1919250"/>
                  </a:cubicBezTo>
                  <a:cubicBezTo>
                    <a:pt x="1396247" y="1877042"/>
                    <a:pt x="1396917" y="1834834"/>
                    <a:pt x="1404283" y="1793295"/>
                  </a:cubicBezTo>
                  <a:cubicBezTo>
                    <a:pt x="1412989" y="1741707"/>
                    <a:pt x="1428391" y="1692799"/>
                    <a:pt x="1453168" y="1646571"/>
                  </a:cubicBezTo>
                  <a:cubicBezTo>
                    <a:pt x="1478616" y="1600343"/>
                    <a:pt x="1510090" y="1560144"/>
                    <a:pt x="1549600" y="1525306"/>
                  </a:cubicBezTo>
                  <a:cubicBezTo>
                    <a:pt x="1595807" y="1483768"/>
                    <a:pt x="1647371" y="1452949"/>
                    <a:pt x="1704962" y="1431510"/>
                  </a:cubicBezTo>
                  <a:cubicBezTo>
                    <a:pt x="1757195" y="1412080"/>
                    <a:pt x="1810769" y="1400691"/>
                    <a:pt x="1866350" y="1400691"/>
                  </a:cubicBezTo>
                  <a:cubicBezTo>
                    <a:pt x="1883762" y="1400691"/>
                    <a:pt x="1900503" y="1400691"/>
                    <a:pt x="1917915" y="1400691"/>
                  </a:cubicBezTo>
                  <a:cubicBezTo>
                    <a:pt x="1951398" y="1400021"/>
                    <a:pt x="1984211" y="1406051"/>
                    <a:pt x="2016355" y="1414090"/>
                  </a:cubicBezTo>
                  <a:cubicBezTo>
                    <a:pt x="2075285" y="1428160"/>
                    <a:pt x="2131537" y="1450939"/>
                    <a:pt x="2183101" y="1482428"/>
                  </a:cubicBezTo>
                  <a:cubicBezTo>
                    <a:pt x="2243371" y="1519276"/>
                    <a:pt x="2295604" y="1566174"/>
                    <a:pt x="2337124" y="1623792"/>
                  </a:cubicBezTo>
                  <a:cubicBezTo>
                    <a:pt x="2370607" y="1669350"/>
                    <a:pt x="2396724" y="1718928"/>
                    <a:pt x="2413465" y="1773196"/>
                  </a:cubicBezTo>
                  <a:cubicBezTo>
                    <a:pt x="2425519" y="1812054"/>
                    <a:pt x="2433555" y="1850913"/>
                    <a:pt x="2436234" y="1891111"/>
                  </a:cubicBezTo>
                  <a:cubicBezTo>
                    <a:pt x="2438243" y="1924610"/>
                    <a:pt x="2436234" y="1957439"/>
                    <a:pt x="2430207" y="1990267"/>
                  </a:cubicBezTo>
                  <a:cubicBezTo>
                    <a:pt x="2422171" y="2036495"/>
                    <a:pt x="2408777" y="2080713"/>
                    <a:pt x="2387348" y="2122252"/>
                  </a:cubicBezTo>
                  <a:cubicBezTo>
                    <a:pt x="2365249" y="2165130"/>
                    <a:pt x="2337793" y="2203319"/>
                    <a:pt x="2303640" y="2237487"/>
                  </a:cubicBezTo>
                  <a:cubicBezTo>
                    <a:pt x="2276854" y="2264956"/>
                    <a:pt x="2247389" y="2288405"/>
                    <a:pt x="2214575" y="2308504"/>
                  </a:cubicBezTo>
                  <a:cubicBezTo>
                    <a:pt x="2147609" y="2349373"/>
                    <a:pt x="2074616" y="2372152"/>
                    <a:pt x="1996935" y="2380191"/>
                  </a:cubicBezTo>
                  <a:cubicBezTo>
                    <a:pt x="1989568" y="2380862"/>
                    <a:pt x="1982202" y="2381531"/>
                    <a:pt x="1975506" y="2382871"/>
                  </a:cubicBezTo>
                  <a:cubicBezTo>
                    <a:pt x="1994256" y="2384881"/>
                    <a:pt x="2012337" y="2384881"/>
                    <a:pt x="2031088" y="2382201"/>
                  </a:cubicBezTo>
                  <a:cubicBezTo>
                    <a:pt x="2102742" y="2370812"/>
                    <a:pt x="2170377" y="2348033"/>
                    <a:pt x="2231986" y="2310514"/>
                  </a:cubicBezTo>
                  <a:cubicBezTo>
                    <a:pt x="2291586" y="2274336"/>
                    <a:pt x="2341141" y="2228107"/>
                    <a:pt x="2380652" y="2170490"/>
                  </a:cubicBezTo>
                  <a:cubicBezTo>
                    <a:pt x="2409447" y="2128951"/>
                    <a:pt x="2429537" y="2084063"/>
                    <a:pt x="2444270" y="2035825"/>
                  </a:cubicBezTo>
                  <a:cubicBezTo>
                    <a:pt x="2456324" y="1996297"/>
                    <a:pt x="2461011" y="1955429"/>
                    <a:pt x="2461681" y="1913890"/>
                  </a:cubicBezTo>
                  <a:cubicBezTo>
                    <a:pt x="2462350" y="1865652"/>
                    <a:pt x="2458332" y="1817414"/>
                    <a:pt x="2444270" y="1771186"/>
                  </a:cubicBezTo>
                  <a:cubicBezTo>
                    <a:pt x="2428198" y="1718928"/>
                    <a:pt x="2405429" y="1669350"/>
                    <a:pt x="2374625" y="1623792"/>
                  </a:cubicBezTo>
                  <a:cubicBezTo>
                    <a:pt x="2337124" y="1567514"/>
                    <a:pt x="2290917" y="1519276"/>
                    <a:pt x="2236004" y="1479748"/>
                  </a:cubicBezTo>
                  <a:cubicBezTo>
                    <a:pt x="2172387" y="1433520"/>
                    <a:pt x="2101402" y="1400691"/>
                    <a:pt x="2024391" y="1382602"/>
                  </a:cubicBezTo>
                  <a:cubicBezTo>
                    <a:pt x="1963452" y="1368532"/>
                    <a:pt x="1901173" y="1361163"/>
                    <a:pt x="1838225" y="1367192"/>
                  </a:cubicBezTo>
                  <a:close/>
                  <a:moveTo>
                    <a:pt x="4047442" y="1343743"/>
                  </a:moveTo>
                  <a:cubicBezTo>
                    <a:pt x="4038737" y="1353123"/>
                    <a:pt x="4031371" y="1361163"/>
                    <a:pt x="4022665" y="1370542"/>
                  </a:cubicBezTo>
                  <a:cubicBezTo>
                    <a:pt x="4027352" y="1377242"/>
                    <a:pt x="4031371" y="1383942"/>
                    <a:pt x="4038737" y="1393321"/>
                  </a:cubicBezTo>
                  <a:cubicBezTo>
                    <a:pt x="4047442" y="1382602"/>
                    <a:pt x="4055478" y="1373222"/>
                    <a:pt x="4063514" y="1363172"/>
                  </a:cubicBezTo>
                  <a:cubicBezTo>
                    <a:pt x="4058157" y="1356473"/>
                    <a:pt x="4053469" y="1351113"/>
                    <a:pt x="4047442" y="1343743"/>
                  </a:cubicBezTo>
                  <a:close/>
                  <a:moveTo>
                    <a:pt x="4027352" y="1312254"/>
                  </a:moveTo>
                  <a:cubicBezTo>
                    <a:pt x="4016638" y="1321634"/>
                    <a:pt x="4007932" y="1329004"/>
                    <a:pt x="3998557" y="1337044"/>
                  </a:cubicBezTo>
                  <a:cubicBezTo>
                    <a:pt x="4004584" y="1345753"/>
                    <a:pt x="4008602" y="1352453"/>
                    <a:pt x="4013290" y="1358483"/>
                  </a:cubicBezTo>
                  <a:cubicBezTo>
                    <a:pt x="4023335" y="1349103"/>
                    <a:pt x="4032040" y="1341733"/>
                    <a:pt x="4041416" y="1333694"/>
                  </a:cubicBezTo>
                  <a:cubicBezTo>
                    <a:pt x="4036058" y="1324984"/>
                    <a:pt x="4032040" y="1318284"/>
                    <a:pt x="4027352" y="1312254"/>
                  </a:cubicBezTo>
                  <a:close/>
                  <a:moveTo>
                    <a:pt x="4364863" y="1286126"/>
                  </a:moveTo>
                  <a:cubicBezTo>
                    <a:pt x="4346112" y="1325654"/>
                    <a:pt x="4317986" y="1357813"/>
                    <a:pt x="4305263" y="1402031"/>
                  </a:cubicBezTo>
                  <a:cubicBezTo>
                    <a:pt x="4405712" y="1497167"/>
                    <a:pt x="4511519" y="1585604"/>
                    <a:pt x="4636076" y="1649251"/>
                  </a:cubicBezTo>
                  <a:cubicBezTo>
                    <a:pt x="4659515" y="1621112"/>
                    <a:pt x="4663532" y="1587613"/>
                    <a:pt x="4646791" y="1558805"/>
                  </a:cubicBezTo>
                  <a:cubicBezTo>
                    <a:pt x="4628710" y="1527316"/>
                    <a:pt x="4604602" y="1499177"/>
                    <a:pt x="4579824" y="1473048"/>
                  </a:cubicBezTo>
                  <a:cubicBezTo>
                    <a:pt x="4526921" y="1418110"/>
                    <a:pt x="4468661" y="1367862"/>
                    <a:pt x="4409060" y="1320294"/>
                  </a:cubicBezTo>
                  <a:cubicBezTo>
                    <a:pt x="4394998" y="1308905"/>
                    <a:pt x="4380265" y="1298185"/>
                    <a:pt x="4364863" y="1286126"/>
                  </a:cubicBezTo>
                  <a:close/>
                  <a:moveTo>
                    <a:pt x="3978467" y="1218458"/>
                  </a:moveTo>
                  <a:cubicBezTo>
                    <a:pt x="3973779" y="1239227"/>
                    <a:pt x="3970431" y="1255977"/>
                    <a:pt x="3967083" y="1273396"/>
                  </a:cubicBezTo>
                  <a:cubicBezTo>
                    <a:pt x="3966413" y="1277416"/>
                    <a:pt x="3966413" y="1282106"/>
                    <a:pt x="3968422" y="1285456"/>
                  </a:cubicBezTo>
                  <a:cubicBezTo>
                    <a:pt x="3975119" y="1298185"/>
                    <a:pt x="3983155" y="1310915"/>
                    <a:pt x="3991860" y="1325654"/>
                  </a:cubicBezTo>
                  <a:cubicBezTo>
                    <a:pt x="3999896" y="1317614"/>
                    <a:pt x="4006593" y="1311584"/>
                    <a:pt x="4013290" y="1305555"/>
                  </a:cubicBezTo>
                  <a:cubicBezTo>
                    <a:pt x="4018647" y="1300195"/>
                    <a:pt x="4019317" y="1295505"/>
                    <a:pt x="4015299" y="1288805"/>
                  </a:cubicBezTo>
                  <a:cubicBezTo>
                    <a:pt x="4007263" y="1275406"/>
                    <a:pt x="4000566" y="1261337"/>
                    <a:pt x="3993200" y="1247937"/>
                  </a:cubicBezTo>
                  <a:cubicBezTo>
                    <a:pt x="3988512" y="1238557"/>
                    <a:pt x="3983824" y="1229848"/>
                    <a:pt x="3978467" y="1218458"/>
                  </a:cubicBezTo>
                  <a:close/>
                  <a:moveTo>
                    <a:pt x="3947663" y="1203049"/>
                  </a:moveTo>
                  <a:cubicBezTo>
                    <a:pt x="3946323" y="1205059"/>
                    <a:pt x="3944315" y="1207069"/>
                    <a:pt x="3942975" y="1209079"/>
                  </a:cubicBezTo>
                  <a:cubicBezTo>
                    <a:pt x="3902126" y="1282776"/>
                    <a:pt x="3852571" y="1350443"/>
                    <a:pt x="3795649" y="1412750"/>
                  </a:cubicBezTo>
                  <a:cubicBezTo>
                    <a:pt x="3753461" y="1459649"/>
                    <a:pt x="3705245" y="1500517"/>
                    <a:pt x="3655020" y="1539375"/>
                  </a:cubicBezTo>
                  <a:cubicBezTo>
                    <a:pt x="3638279" y="1552105"/>
                    <a:pt x="3620198" y="1564164"/>
                    <a:pt x="3602786" y="1576894"/>
                  </a:cubicBezTo>
                  <a:cubicBezTo>
                    <a:pt x="3599438" y="1579574"/>
                    <a:pt x="3594081" y="1581584"/>
                    <a:pt x="3598099" y="1589623"/>
                  </a:cubicBezTo>
                  <a:cubicBezTo>
                    <a:pt x="3609483" y="1587613"/>
                    <a:pt x="3620867" y="1586943"/>
                    <a:pt x="3632251" y="1583594"/>
                  </a:cubicBezTo>
                  <a:cubicBezTo>
                    <a:pt x="3671092" y="1572874"/>
                    <a:pt x="3704575" y="1551435"/>
                    <a:pt x="3736049" y="1527316"/>
                  </a:cubicBezTo>
                  <a:cubicBezTo>
                    <a:pt x="3792301" y="1483768"/>
                    <a:pt x="3841856" y="1433520"/>
                    <a:pt x="3884045" y="1376572"/>
                  </a:cubicBezTo>
                  <a:cubicBezTo>
                    <a:pt x="3909492" y="1342403"/>
                    <a:pt x="3930251" y="1306225"/>
                    <a:pt x="3944315" y="1265356"/>
                  </a:cubicBezTo>
                  <a:cubicBezTo>
                    <a:pt x="3951011" y="1245927"/>
                    <a:pt x="3955029" y="1225158"/>
                    <a:pt x="3951011" y="1203719"/>
                  </a:cubicBezTo>
                  <a:cubicBezTo>
                    <a:pt x="3949672" y="1203719"/>
                    <a:pt x="3949002" y="1203049"/>
                    <a:pt x="3947663" y="1203049"/>
                  </a:cubicBezTo>
                  <a:close/>
                  <a:moveTo>
                    <a:pt x="4001236" y="1158161"/>
                  </a:moveTo>
                  <a:cubicBezTo>
                    <a:pt x="3979807" y="1168880"/>
                    <a:pt x="3978467" y="1171560"/>
                    <a:pt x="3984494" y="1191659"/>
                  </a:cubicBezTo>
                  <a:cubicBezTo>
                    <a:pt x="3984494" y="1192329"/>
                    <a:pt x="3985164" y="1193669"/>
                    <a:pt x="3985834" y="1195009"/>
                  </a:cubicBezTo>
                  <a:cubicBezTo>
                    <a:pt x="3999896" y="1236548"/>
                    <a:pt x="4019317" y="1276076"/>
                    <a:pt x="4044094" y="1312925"/>
                  </a:cubicBezTo>
                  <a:cubicBezTo>
                    <a:pt x="4055478" y="1330344"/>
                    <a:pt x="4066863" y="1347763"/>
                    <a:pt x="4078917" y="1365852"/>
                  </a:cubicBezTo>
                  <a:cubicBezTo>
                    <a:pt x="4065523" y="1381262"/>
                    <a:pt x="4052800" y="1396671"/>
                    <a:pt x="4038067" y="1413420"/>
                  </a:cubicBezTo>
                  <a:cubicBezTo>
                    <a:pt x="4008602" y="1375232"/>
                    <a:pt x="3982485" y="1338383"/>
                    <a:pt x="3959717" y="1296175"/>
                  </a:cubicBezTo>
                  <a:cubicBezTo>
                    <a:pt x="3957038" y="1300865"/>
                    <a:pt x="3955029" y="1303545"/>
                    <a:pt x="3953690" y="1306225"/>
                  </a:cubicBezTo>
                  <a:cubicBezTo>
                    <a:pt x="3938287" y="1339723"/>
                    <a:pt x="3918867" y="1370542"/>
                    <a:pt x="3896768" y="1399351"/>
                  </a:cubicBezTo>
                  <a:cubicBezTo>
                    <a:pt x="3853910" y="1454959"/>
                    <a:pt x="3805694" y="1504537"/>
                    <a:pt x="3750112" y="1546745"/>
                  </a:cubicBezTo>
                  <a:cubicBezTo>
                    <a:pt x="3718638" y="1570864"/>
                    <a:pt x="3685824" y="1592973"/>
                    <a:pt x="3646984" y="1604363"/>
                  </a:cubicBezTo>
                  <a:cubicBezTo>
                    <a:pt x="3642966" y="1605703"/>
                    <a:pt x="3639618" y="1607713"/>
                    <a:pt x="3634930" y="1610392"/>
                  </a:cubicBezTo>
                  <a:cubicBezTo>
                    <a:pt x="3663726" y="1659301"/>
                    <a:pt x="3697879" y="1702849"/>
                    <a:pt x="3734040" y="1745727"/>
                  </a:cubicBezTo>
                  <a:cubicBezTo>
                    <a:pt x="3718638" y="1759797"/>
                    <a:pt x="3703236" y="1773866"/>
                    <a:pt x="3687164" y="1787935"/>
                  </a:cubicBezTo>
                  <a:cubicBezTo>
                    <a:pt x="3644975" y="1737688"/>
                    <a:pt x="3608144" y="1686100"/>
                    <a:pt x="3573321" y="1629822"/>
                  </a:cubicBezTo>
                  <a:cubicBezTo>
                    <a:pt x="3557249" y="1647911"/>
                    <a:pt x="3557249" y="1648581"/>
                    <a:pt x="3561937" y="1666670"/>
                  </a:cubicBezTo>
                  <a:cubicBezTo>
                    <a:pt x="3563276" y="1671360"/>
                    <a:pt x="3564616" y="1676050"/>
                    <a:pt x="3565955" y="1680740"/>
                  </a:cubicBezTo>
                  <a:cubicBezTo>
                    <a:pt x="3586714" y="1739697"/>
                    <a:pt x="3622876" y="1789275"/>
                    <a:pt x="3665065" y="1833494"/>
                  </a:cubicBezTo>
                  <a:cubicBezTo>
                    <a:pt x="3708593" y="1879052"/>
                    <a:pt x="3755470" y="1921260"/>
                    <a:pt x="3801007" y="1965478"/>
                  </a:cubicBezTo>
                  <a:cubicBezTo>
                    <a:pt x="3807034" y="1971508"/>
                    <a:pt x="3813060" y="1977538"/>
                    <a:pt x="3819087" y="1983567"/>
                  </a:cubicBezTo>
                  <a:cubicBezTo>
                    <a:pt x="3856588" y="2020416"/>
                    <a:pt x="3899447" y="2050565"/>
                    <a:pt x="3942306" y="2081384"/>
                  </a:cubicBezTo>
                  <a:cubicBezTo>
                    <a:pt x="3969762" y="2101483"/>
                    <a:pt x="3997218" y="2120242"/>
                    <a:pt x="4024004" y="2140341"/>
                  </a:cubicBezTo>
                  <a:cubicBezTo>
                    <a:pt x="4059497" y="2167140"/>
                    <a:pt x="4060166" y="2167140"/>
                    <a:pt x="4099006" y="2145031"/>
                  </a:cubicBezTo>
                  <a:cubicBezTo>
                    <a:pt x="4147222" y="2116892"/>
                    <a:pt x="4192090" y="2084063"/>
                    <a:pt x="4234279" y="2047215"/>
                  </a:cubicBezTo>
                  <a:cubicBezTo>
                    <a:pt x="4293879" y="1995627"/>
                    <a:pt x="4350130" y="1940689"/>
                    <a:pt x="4398346" y="1877712"/>
                  </a:cubicBezTo>
                  <a:cubicBezTo>
                    <a:pt x="4455267" y="1803345"/>
                    <a:pt x="4497456" y="1721608"/>
                    <a:pt x="4518885" y="1629822"/>
                  </a:cubicBezTo>
                  <a:cubicBezTo>
                    <a:pt x="4520894" y="1620442"/>
                    <a:pt x="4519555" y="1615752"/>
                    <a:pt x="4511519" y="1609722"/>
                  </a:cubicBezTo>
                  <a:cubicBezTo>
                    <a:pt x="4479375" y="1586273"/>
                    <a:pt x="4446562" y="1564164"/>
                    <a:pt x="4416427" y="1538705"/>
                  </a:cubicBezTo>
                  <a:cubicBezTo>
                    <a:pt x="4371559" y="1501187"/>
                    <a:pt x="4328701" y="1462328"/>
                    <a:pt x="4285173" y="1422800"/>
                  </a:cubicBezTo>
                  <a:cubicBezTo>
                    <a:pt x="4275798" y="1414760"/>
                    <a:pt x="4267092" y="1406721"/>
                    <a:pt x="4253699" y="1404711"/>
                  </a:cubicBezTo>
                  <a:cubicBezTo>
                    <a:pt x="4243654" y="1403371"/>
                    <a:pt x="4234279" y="1399351"/>
                    <a:pt x="4224903" y="1395331"/>
                  </a:cubicBezTo>
                  <a:cubicBezTo>
                    <a:pt x="4175348" y="1377242"/>
                    <a:pt x="4132490" y="1348433"/>
                    <a:pt x="4094989" y="1312254"/>
                  </a:cubicBezTo>
                  <a:cubicBezTo>
                    <a:pt x="4058157" y="1276746"/>
                    <a:pt x="4028692" y="1236548"/>
                    <a:pt x="4011281" y="1188309"/>
                  </a:cubicBezTo>
                  <a:cubicBezTo>
                    <a:pt x="4007932" y="1178260"/>
                    <a:pt x="4004584" y="1168210"/>
                    <a:pt x="4001236" y="1158161"/>
                  </a:cubicBezTo>
                  <a:close/>
                  <a:moveTo>
                    <a:pt x="4038067" y="1101883"/>
                  </a:moveTo>
                  <a:cubicBezTo>
                    <a:pt x="4022665" y="1101213"/>
                    <a:pt x="4018647" y="1103893"/>
                    <a:pt x="4017977" y="1116623"/>
                  </a:cubicBezTo>
                  <a:cubicBezTo>
                    <a:pt x="4017308" y="1136722"/>
                    <a:pt x="4019317" y="1156821"/>
                    <a:pt x="4026683" y="1176250"/>
                  </a:cubicBezTo>
                  <a:cubicBezTo>
                    <a:pt x="4044764" y="1222478"/>
                    <a:pt x="4072220" y="1262677"/>
                    <a:pt x="4108382" y="1297515"/>
                  </a:cubicBezTo>
                  <a:cubicBezTo>
                    <a:pt x="4153249" y="1340393"/>
                    <a:pt x="4204144" y="1370542"/>
                    <a:pt x="4263744" y="1387292"/>
                  </a:cubicBezTo>
                  <a:cubicBezTo>
                    <a:pt x="4267092" y="1387962"/>
                    <a:pt x="4271110" y="1389301"/>
                    <a:pt x="4274458" y="1389301"/>
                  </a:cubicBezTo>
                  <a:cubicBezTo>
                    <a:pt x="4281824" y="1389301"/>
                    <a:pt x="4288521" y="1385952"/>
                    <a:pt x="4291200" y="1379252"/>
                  </a:cubicBezTo>
                  <a:cubicBezTo>
                    <a:pt x="4293879" y="1371882"/>
                    <a:pt x="4286512" y="1367862"/>
                    <a:pt x="4281824" y="1364513"/>
                  </a:cubicBezTo>
                  <a:cubicBezTo>
                    <a:pt x="4279816" y="1363172"/>
                    <a:pt x="4277137" y="1362502"/>
                    <a:pt x="4274458" y="1361163"/>
                  </a:cubicBezTo>
                  <a:cubicBezTo>
                    <a:pt x="4207492" y="1333024"/>
                    <a:pt x="4148562" y="1292825"/>
                    <a:pt x="4101685" y="1237218"/>
                  </a:cubicBezTo>
                  <a:cubicBezTo>
                    <a:pt x="4089631" y="1223148"/>
                    <a:pt x="4079587" y="1207069"/>
                    <a:pt x="4070211" y="1190989"/>
                  </a:cubicBezTo>
                  <a:cubicBezTo>
                    <a:pt x="4054809" y="1163521"/>
                    <a:pt x="4044764" y="1134042"/>
                    <a:pt x="4038067" y="1101883"/>
                  </a:cubicBezTo>
                  <a:close/>
                  <a:moveTo>
                    <a:pt x="4003914" y="1080444"/>
                  </a:moveTo>
                  <a:cubicBezTo>
                    <a:pt x="3997218" y="1095853"/>
                    <a:pt x="3990521" y="1111263"/>
                    <a:pt x="3983155" y="1129352"/>
                  </a:cubicBezTo>
                  <a:cubicBezTo>
                    <a:pt x="4003914" y="1119972"/>
                    <a:pt x="3997218" y="1099203"/>
                    <a:pt x="4008602" y="1087814"/>
                  </a:cubicBezTo>
                  <a:cubicBezTo>
                    <a:pt x="4009941" y="1087144"/>
                    <a:pt x="4008602" y="1083794"/>
                    <a:pt x="4007932" y="1081114"/>
                  </a:cubicBezTo>
                  <a:cubicBezTo>
                    <a:pt x="4006593" y="1081114"/>
                    <a:pt x="4005254" y="1081114"/>
                    <a:pt x="4003914" y="1080444"/>
                  </a:cubicBezTo>
                  <a:close/>
                  <a:moveTo>
                    <a:pt x="4026683" y="1055655"/>
                  </a:moveTo>
                  <a:cubicBezTo>
                    <a:pt x="4021995" y="1052975"/>
                    <a:pt x="4015299" y="1056995"/>
                    <a:pt x="4014629" y="1062355"/>
                  </a:cubicBezTo>
                  <a:cubicBezTo>
                    <a:pt x="4013959" y="1069724"/>
                    <a:pt x="4022665" y="1081114"/>
                    <a:pt x="4030701" y="1081784"/>
                  </a:cubicBezTo>
                  <a:cubicBezTo>
                    <a:pt x="4038737" y="1082454"/>
                    <a:pt x="4044094" y="1075084"/>
                    <a:pt x="4040076" y="1068384"/>
                  </a:cubicBezTo>
                  <a:cubicBezTo>
                    <a:pt x="4036728" y="1063025"/>
                    <a:pt x="4032040" y="1058335"/>
                    <a:pt x="4026683" y="1055655"/>
                  </a:cubicBezTo>
                  <a:close/>
                  <a:moveTo>
                    <a:pt x="4141195" y="1004737"/>
                  </a:moveTo>
                  <a:cubicBezTo>
                    <a:pt x="4139186" y="1006077"/>
                    <a:pt x="4137847" y="1006077"/>
                    <a:pt x="4137177" y="1006747"/>
                  </a:cubicBezTo>
                  <a:cubicBezTo>
                    <a:pt x="4115748" y="1038236"/>
                    <a:pt x="4091640" y="1067714"/>
                    <a:pt x="4064854" y="1094513"/>
                  </a:cubicBezTo>
                  <a:cubicBezTo>
                    <a:pt x="4060166" y="1099203"/>
                    <a:pt x="4058827" y="1103893"/>
                    <a:pt x="4060836" y="1110593"/>
                  </a:cubicBezTo>
                  <a:cubicBezTo>
                    <a:pt x="4066863" y="1128012"/>
                    <a:pt x="4070881" y="1146771"/>
                    <a:pt x="4078917" y="1163521"/>
                  </a:cubicBezTo>
                  <a:cubicBezTo>
                    <a:pt x="4096328" y="1201709"/>
                    <a:pt x="4123115" y="1233868"/>
                    <a:pt x="4154588" y="1262677"/>
                  </a:cubicBezTo>
                  <a:cubicBezTo>
                    <a:pt x="4194768" y="1300195"/>
                    <a:pt x="4242315" y="1326324"/>
                    <a:pt x="4293209" y="1348433"/>
                  </a:cubicBezTo>
                  <a:cubicBezTo>
                    <a:pt x="4323344" y="1315604"/>
                    <a:pt x="4392989" y="1164860"/>
                    <a:pt x="4392319" y="1134712"/>
                  </a:cubicBezTo>
                  <a:cubicBezTo>
                    <a:pt x="4290530" y="1127342"/>
                    <a:pt x="4206823" y="1081784"/>
                    <a:pt x="4141195" y="1004737"/>
                  </a:cubicBezTo>
                  <a:close/>
                  <a:moveTo>
                    <a:pt x="4154588" y="981958"/>
                  </a:moveTo>
                  <a:cubicBezTo>
                    <a:pt x="4148562" y="992008"/>
                    <a:pt x="4147892" y="992678"/>
                    <a:pt x="4153249" y="998037"/>
                  </a:cubicBezTo>
                  <a:cubicBezTo>
                    <a:pt x="4165303" y="1010767"/>
                    <a:pt x="4176688" y="1024166"/>
                    <a:pt x="4190081" y="1036226"/>
                  </a:cubicBezTo>
                  <a:cubicBezTo>
                    <a:pt x="4234948" y="1077094"/>
                    <a:pt x="4288521" y="1102553"/>
                    <a:pt x="4347452" y="1115282"/>
                  </a:cubicBezTo>
                  <a:cubicBezTo>
                    <a:pt x="4362854" y="1118632"/>
                    <a:pt x="4378926" y="1119302"/>
                    <a:pt x="4394998" y="1120642"/>
                  </a:cubicBezTo>
                  <a:cubicBezTo>
                    <a:pt x="4397007" y="1120642"/>
                    <a:pt x="4399685" y="1117292"/>
                    <a:pt x="4401694" y="1115953"/>
                  </a:cubicBezTo>
                  <a:cubicBezTo>
                    <a:pt x="4399685" y="1113942"/>
                    <a:pt x="4397676" y="1110593"/>
                    <a:pt x="4395667" y="1109923"/>
                  </a:cubicBezTo>
                  <a:cubicBezTo>
                    <a:pt x="4385622" y="1107913"/>
                    <a:pt x="4375577" y="1107913"/>
                    <a:pt x="4365532" y="1105903"/>
                  </a:cubicBezTo>
                  <a:cubicBezTo>
                    <a:pt x="4295888" y="1093173"/>
                    <a:pt x="4234279" y="1064365"/>
                    <a:pt x="4184723" y="1012777"/>
                  </a:cubicBezTo>
                  <a:cubicBezTo>
                    <a:pt x="4174678" y="1003397"/>
                    <a:pt x="4165303" y="993347"/>
                    <a:pt x="4154588" y="981958"/>
                  </a:cubicBezTo>
                  <a:close/>
                  <a:moveTo>
                    <a:pt x="4210840" y="832554"/>
                  </a:moveTo>
                  <a:cubicBezTo>
                    <a:pt x="4203474" y="881462"/>
                    <a:pt x="4182714" y="925010"/>
                    <a:pt x="4161285" y="969228"/>
                  </a:cubicBezTo>
                  <a:cubicBezTo>
                    <a:pt x="4167982" y="977268"/>
                    <a:pt x="4174678" y="985978"/>
                    <a:pt x="4182045" y="994017"/>
                  </a:cubicBezTo>
                  <a:cubicBezTo>
                    <a:pt x="4209501" y="1022826"/>
                    <a:pt x="4240975" y="1046275"/>
                    <a:pt x="4277137" y="1064365"/>
                  </a:cubicBezTo>
                  <a:cubicBezTo>
                    <a:pt x="4314638" y="1083124"/>
                    <a:pt x="4354148" y="1093173"/>
                    <a:pt x="4395667" y="1095183"/>
                  </a:cubicBezTo>
                  <a:cubicBezTo>
                    <a:pt x="4407052" y="1095853"/>
                    <a:pt x="4408391" y="1094513"/>
                    <a:pt x="4411070" y="1083794"/>
                  </a:cubicBezTo>
                  <a:cubicBezTo>
                    <a:pt x="4415088" y="1067044"/>
                    <a:pt x="4419775" y="1050295"/>
                    <a:pt x="4422454" y="1033546"/>
                  </a:cubicBezTo>
                  <a:cubicBezTo>
                    <a:pt x="4430490" y="985308"/>
                    <a:pt x="4434508" y="935730"/>
                    <a:pt x="4432499" y="886822"/>
                  </a:cubicBezTo>
                  <a:cubicBezTo>
                    <a:pt x="4431829" y="868733"/>
                    <a:pt x="4429150" y="850643"/>
                    <a:pt x="4427811" y="832554"/>
                  </a:cubicBezTo>
                  <a:cubicBezTo>
                    <a:pt x="4316647" y="865383"/>
                    <a:pt x="4297227" y="854663"/>
                    <a:pt x="4210840" y="832554"/>
                  </a:cubicBezTo>
                  <a:close/>
                  <a:moveTo>
                    <a:pt x="4215528" y="806425"/>
                  </a:moveTo>
                  <a:cubicBezTo>
                    <a:pt x="4210171" y="815135"/>
                    <a:pt x="4216198" y="819154"/>
                    <a:pt x="4222225" y="820494"/>
                  </a:cubicBezTo>
                  <a:cubicBezTo>
                    <a:pt x="4243654" y="826524"/>
                    <a:pt x="4265083" y="833894"/>
                    <a:pt x="4287182" y="837914"/>
                  </a:cubicBezTo>
                  <a:cubicBezTo>
                    <a:pt x="4330710" y="845283"/>
                    <a:pt x="4373568" y="837244"/>
                    <a:pt x="4414418" y="821164"/>
                  </a:cubicBezTo>
                  <a:cubicBezTo>
                    <a:pt x="4418436" y="819824"/>
                    <a:pt x="4422454" y="816475"/>
                    <a:pt x="4425802" y="814465"/>
                  </a:cubicBezTo>
                  <a:cubicBezTo>
                    <a:pt x="4422454" y="803745"/>
                    <a:pt x="4417096" y="807765"/>
                    <a:pt x="4411739" y="809775"/>
                  </a:cubicBezTo>
                  <a:cubicBezTo>
                    <a:pt x="4360175" y="831884"/>
                    <a:pt x="4307942" y="836574"/>
                    <a:pt x="4253699" y="819154"/>
                  </a:cubicBezTo>
                  <a:cubicBezTo>
                    <a:pt x="4240975" y="814465"/>
                    <a:pt x="4228251" y="810445"/>
                    <a:pt x="4215528" y="806425"/>
                  </a:cubicBezTo>
                  <a:close/>
                  <a:moveTo>
                    <a:pt x="4244324" y="573274"/>
                  </a:moveTo>
                  <a:cubicBezTo>
                    <a:pt x="4217537" y="569925"/>
                    <a:pt x="4204813" y="581314"/>
                    <a:pt x="4204144" y="608113"/>
                  </a:cubicBezTo>
                  <a:cubicBezTo>
                    <a:pt x="4204144" y="608783"/>
                    <a:pt x="4204144" y="609453"/>
                    <a:pt x="4204144" y="609453"/>
                  </a:cubicBezTo>
                  <a:cubicBezTo>
                    <a:pt x="4203474" y="630892"/>
                    <a:pt x="4208831" y="650991"/>
                    <a:pt x="4215528" y="670420"/>
                  </a:cubicBezTo>
                  <a:cubicBezTo>
                    <a:pt x="4218207" y="677790"/>
                    <a:pt x="4220216" y="685160"/>
                    <a:pt x="4214858" y="691860"/>
                  </a:cubicBezTo>
                  <a:cubicBezTo>
                    <a:pt x="4209501" y="698559"/>
                    <a:pt x="4202135" y="696549"/>
                    <a:pt x="4194099" y="695209"/>
                  </a:cubicBezTo>
                  <a:cubicBezTo>
                    <a:pt x="4184054" y="693200"/>
                    <a:pt x="4174009" y="691860"/>
                    <a:pt x="4163964" y="692530"/>
                  </a:cubicBezTo>
                  <a:cubicBezTo>
                    <a:pt x="4149231" y="693200"/>
                    <a:pt x="4144543" y="704589"/>
                    <a:pt x="4153249" y="715979"/>
                  </a:cubicBezTo>
                  <a:cubicBezTo>
                    <a:pt x="4156598" y="719998"/>
                    <a:pt x="4160616" y="724018"/>
                    <a:pt x="4164633" y="726698"/>
                  </a:cubicBezTo>
                  <a:cubicBezTo>
                    <a:pt x="4172669" y="731388"/>
                    <a:pt x="4180036" y="737418"/>
                    <a:pt x="4188741" y="739428"/>
                  </a:cubicBezTo>
                  <a:cubicBezTo>
                    <a:pt x="4210171" y="743448"/>
                    <a:pt x="4214858" y="758187"/>
                    <a:pt x="4215528" y="776946"/>
                  </a:cubicBezTo>
                  <a:cubicBezTo>
                    <a:pt x="4215528" y="778286"/>
                    <a:pt x="4215528" y="778956"/>
                    <a:pt x="4215528" y="780296"/>
                  </a:cubicBezTo>
                  <a:cubicBezTo>
                    <a:pt x="4214189" y="788336"/>
                    <a:pt x="4218876" y="792355"/>
                    <a:pt x="4225573" y="795036"/>
                  </a:cubicBezTo>
                  <a:cubicBezTo>
                    <a:pt x="4255038" y="807765"/>
                    <a:pt x="4287182" y="814465"/>
                    <a:pt x="4322004" y="815135"/>
                  </a:cubicBezTo>
                  <a:cubicBezTo>
                    <a:pt x="4350800" y="813125"/>
                    <a:pt x="4380935" y="809105"/>
                    <a:pt x="4409060" y="796375"/>
                  </a:cubicBezTo>
                  <a:cubicBezTo>
                    <a:pt x="4420445" y="791016"/>
                    <a:pt x="4421115" y="790346"/>
                    <a:pt x="4418436" y="777616"/>
                  </a:cubicBezTo>
                  <a:cubicBezTo>
                    <a:pt x="4415088" y="763547"/>
                    <a:pt x="4411739" y="749477"/>
                    <a:pt x="4407052" y="736078"/>
                  </a:cubicBezTo>
                  <a:cubicBezTo>
                    <a:pt x="4394998" y="697219"/>
                    <a:pt x="4378256" y="660371"/>
                    <a:pt x="4349461" y="629552"/>
                  </a:cubicBezTo>
                  <a:cubicBezTo>
                    <a:pt x="4320665" y="599403"/>
                    <a:pt x="4286512" y="578634"/>
                    <a:pt x="4244324" y="573274"/>
                  </a:cubicBezTo>
                  <a:close/>
                  <a:moveTo>
                    <a:pt x="1614557" y="64095"/>
                  </a:moveTo>
                  <a:cubicBezTo>
                    <a:pt x="1612548" y="74815"/>
                    <a:pt x="1609870" y="85534"/>
                    <a:pt x="1607861" y="96924"/>
                  </a:cubicBezTo>
                  <a:cubicBezTo>
                    <a:pt x="1606521" y="102953"/>
                    <a:pt x="1607191" y="108983"/>
                    <a:pt x="1607191" y="114343"/>
                  </a:cubicBezTo>
                  <a:cubicBezTo>
                    <a:pt x="1605852" y="117023"/>
                    <a:pt x="1603843" y="119033"/>
                    <a:pt x="1602503" y="121713"/>
                  </a:cubicBezTo>
                  <a:cubicBezTo>
                    <a:pt x="1589780" y="163251"/>
                    <a:pt x="1579065" y="206129"/>
                    <a:pt x="1563663" y="246997"/>
                  </a:cubicBezTo>
                  <a:cubicBezTo>
                    <a:pt x="1536207" y="320024"/>
                    <a:pt x="1499375" y="388362"/>
                    <a:pt x="1456517" y="453349"/>
                  </a:cubicBezTo>
                  <a:cubicBezTo>
                    <a:pt x="1411649" y="520347"/>
                    <a:pt x="1362094" y="583324"/>
                    <a:pt x="1305843" y="640942"/>
                  </a:cubicBezTo>
                  <a:cubicBezTo>
                    <a:pt x="1260975" y="687170"/>
                    <a:pt x="1214769" y="731388"/>
                    <a:pt x="1163874" y="770916"/>
                  </a:cubicBezTo>
                  <a:cubicBezTo>
                    <a:pt x="1130391" y="797045"/>
                    <a:pt x="1096908" y="821834"/>
                    <a:pt x="1064094" y="849303"/>
                  </a:cubicBezTo>
                  <a:cubicBezTo>
                    <a:pt x="1002485" y="900891"/>
                    <a:pt x="940876" y="951809"/>
                    <a:pt x="880607" y="1005407"/>
                  </a:cubicBezTo>
                  <a:cubicBezTo>
                    <a:pt x="794220" y="1081784"/>
                    <a:pt x="711852" y="1162851"/>
                    <a:pt x="630822" y="1245257"/>
                  </a:cubicBezTo>
                  <a:cubicBezTo>
                    <a:pt x="604706" y="1272056"/>
                    <a:pt x="578589" y="1298855"/>
                    <a:pt x="553142" y="1326994"/>
                  </a:cubicBezTo>
                  <a:cubicBezTo>
                    <a:pt x="522337" y="1361163"/>
                    <a:pt x="492202" y="1396001"/>
                    <a:pt x="462067" y="1430840"/>
                  </a:cubicBezTo>
                  <a:cubicBezTo>
                    <a:pt x="399119" y="1504537"/>
                    <a:pt x="340189" y="1580914"/>
                    <a:pt x="291973" y="1666000"/>
                  </a:cubicBezTo>
                  <a:cubicBezTo>
                    <a:pt x="265187" y="1713568"/>
                    <a:pt x="243757" y="1762476"/>
                    <a:pt x="237730" y="1817414"/>
                  </a:cubicBezTo>
                  <a:cubicBezTo>
                    <a:pt x="233712" y="1856943"/>
                    <a:pt x="249784" y="1903171"/>
                    <a:pt x="291973" y="1925280"/>
                  </a:cubicBezTo>
                  <a:cubicBezTo>
                    <a:pt x="326795" y="1943369"/>
                    <a:pt x="363627" y="1948729"/>
                    <a:pt x="401798" y="1950739"/>
                  </a:cubicBezTo>
                  <a:cubicBezTo>
                    <a:pt x="467425" y="1953418"/>
                    <a:pt x="531712" y="1940689"/>
                    <a:pt x="596000" y="1931980"/>
                  </a:cubicBezTo>
                  <a:cubicBezTo>
                    <a:pt x="628813" y="1927290"/>
                    <a:pt x="661627" y="1923270"/>
                    <a:pt x="695110" y="1921260"/>
                  </a:cubicBezTo>
                  <a:cubicBezTo>
                    <a:pt x="736629" y="1919250"/>
                    <a:pt x="778148" y="1918580"/>
                    <a:pt x="820337" y="1919920"/>
                  </a:cubicBezTo>
                  <a:cubicBezTo>
                    <a:pt x="855160" y="1921260"/>
                    <a:pt x="890652" y="1925280"/>
                    <a:pt x="925474" y="1929300"/>
                  </a:cubicBezTo>
                  <a:cubicBezTo>
                    <a:pt x="948243" y="1932649"/>
                    <a:pt x="970342" y="1938679"/>
                    <a:pt x="992440" y="1944039"/>
                  </a:cubicBezTo>
                  <a:cubicBezTo>
                    <a:pt x="1029942" y="1952749"/>
                    <a:pt x="1066773" y="1964808"/>
                    <a:pt x="1100926" y="1982228"/>
                  </a:cubicBezTo>
                  <a:cubicBezTo>
                    <a:pt x="1149811" y="2006347"/>
                    <a:pt x="1194009" y="2036495"/>
                    <a:pt x="1227492" y="2081384"/>
                  </a:cubicBezTo>
                  <a:cubicBezTo>
                    <a:pt x="1260975" y="2126942"/>
                    <a:pt x="1271690" y="2177190"/>
                    <a:pt x="1258297" y="2231457"/>
                  </a:cubicBezTo>
                  <a:cubicBezTo>
                    <a:pt x="1246912" y="2277016"/>
                    <a:pt x="1218786" y="2313194"/>
                    <a:pt x="1185973" y="2345353"/>
                  </a:cubicBezTo>
                  <a:cubicBezTo>
                    <a:pt x="1158517" y="2372152"/>
                    <a:pt x="1129721" y="2397611"/>
                    <a:pt x="1102265" y="2425080"/>
                  </a:cubicBezTo>
                  <a:cubicBezTo>
                    <a:pt x="1083515" y="2443839"/>
                    <a:pt x="1068112" y="2466618"/>
                    <a:pt x="1060076" y="2492747"/>
                  </a:cubicBezTo>
                  <a:cubicBezTo>
                    <a:pt x="1051371" y="2520886"/>
                    <a:pt x="1060746" y="2545675"/>
                    <a:pt x="1086193" y="2559744"/>
                  </a:cubicBezTo>
                  <a:cubicBezTo>
                    <a:pt x="1098247" y="2566444"/>
                    <a:pt x="1111640" y="2572474"/>
                    <a:pt x="1125034" y="2574484"/>
                  </a:cubicBezTo>
                  <a:cubicBezTo>
                    <a:pt x="1153829" y="2578504"/>
                    <a:pt x="1183294" y="2581854"/>
                    <a:pt x="1212760" y="2581854"/>
                  </a:cubicBezTo>
                  <a:cubicBezTo>
                    <a:pt x="1258966" y="2581183"/>
                    <a:pt x="1305843" y="2577833"/>
                    <a:pt x="1352049" y="2575154"/>
                  </a:cubicBezTo>
                  <a:cubicBezTo>
                    <a:pt x="1357407" y="2575154"/>
                    <a:pt x="1364773" y="2572474"/>
                    <a:pt x="1368121" y="2569124"/>
                  </a:cubicBezTo>
                  <a:cubicBezTo>
                    <a:pt x="1377497" y="2558404"/>
                    <a:pt x="1385533" y="2546345"/>
                    <a:pt x="1395578" y="2532945"/>
                  </a:cubicBezTo>
                  <a:cubicBezTo>
                    <a:pt x="1370130" y="2535625"/>
                    <a:pt x="1346692" y="2536965"/>
                    <a:pt x="1323924" y="2539645"/>
                  </a:cubicBezTo>
                  <a:cubicBezTo>
                    <a:pt x="1267002" y="2547015"/>
                    <a:pt x="1209411" y="2545675"/>
                    <a:pt x="1152490" y="2542995"/>
                  </a:cubicBezTo>
                  <a:cubicBezTo>
                    <a:pt x="1137757" y="2542325"/>
                    <a:pt x="1122355" y="2536965"/>
                    <a:pt x="1108292" y="2530935"/>
                  </a:cubicBezTo>
                  <a:cubicBezTo>
                    <a:pt x="1093560" y="2524906"/>
                    <a:pt x="1090881" y="2515526"/>
                    <a:pt x="1095569" y="2499447"/>
                  </a:cubicBezTo>
                  <a:cubicBezTo>
                    <a:pt x="1097578" y="2494087"/>
                    <a:pt x="1098917" y="2488057"/>
                    <a:pt x="1102265" y="2483367"/>
                  </a:cubicBezTo>
                  <a:cubicBezTo>
                    <a:pt x="1114319" y="2467288"/>
                    <a:pt x="1125703" y="2449869"/>
                    <a:pt x="1139766" y="2435129"/>
                  </a:cubicBezTo>
                  <a:cubicBezTo>
                    <a:pt x="1165883" y="2407660"/>
                    <a:pt x="1194009" y="2382201"/>
                    <a:pt x="1221465" y="2355402"/>
                  </a:cubicBezTo>
                  <a:cubicBezTo>
                    <a:pt x="1249591" y="2327264"/>
                    <a:pt x="1271690" y="2295105"/>
                    <a:pt x="1283074" y="2256917"/>
                  </a:cubicBezTo>
                  <a:cubicBezTo>
                    <a:pt x="1289771" y="2234807"/>
                    <a:pt x="1295798" y="2212028"/>
                    <a:pt x="1297137" y="2189919"/>
                  </a:cubicBezTo>
                  <a:cubicBezTo>
                    <a:pt x="1298476" y="2165130"/>
                    <a:pt x="1291110" y="2141681"/>
                    <a:pt x="1283074" y="2118232"/>
                  </a:cubicBezTo>
                  <a:cubicBezTo>
                    <a:pt x="1264993" y="2067984"/>
                    <a:pt x="1230840" y="2030465"/>
                    <a:pt x="1189321" y="1998977"/>
                  </a:cubicBezTo>
                  <a:cubicBezTo>
                    <a:pt x="1157847" y="1974858"/>
                    <a:pt x="1123025" y="1956768"/>
                    <a:pt x="1085524" y="1942029"/>
                  </a:cubicBezTo>
                  <a:cubicBezTo>
                    <a:pt x="1033290" y="1921930"/>
                    <a:pt x="979717" y="1907860"/>
                    <a:pt x="924135" y="1901831"/>
                  </a:cubicBezTo>
                  <a:cubicBezTo>
                    <a:pt x="894670" y="1898481"/>
                    <a:pt x="865874" y="1895131"/>
                    <a:pt x="836409" y="1893791"/>
                  </a:cubicBezTo>
                  <a:cubicBezTo>
                    <a:pt x="796229" y="1892451"/>
                    <a:pt x="755380" y="1891781"/>
                    <a:pt x="715200" y="1893791"/>
                  </a:cubicBezTo>
                  <a:cubicBezTo>
                    <a:pt x="673681" y="1895801"/>
                    <a:pt x="632162" y="1900491"/>
                    <a:pt x="591312" y="1906520"/>
                  </a:cubicBezTo>
                  <a:cubicBezTo>
                    <a:pt x="541757" y="1914560"/>
                    <a:pt x="491533" y="1920590"/>
                    <a:pt x="441977" y="1925280"/>
                  </a:cubicBezTo>
                  <a:cubicBezTo>
                    <a:pt x="400458" y="1929300"/>
                    <a:pt x="358270" y="1925280"/>
                    <a:pt x="318760" y="1911210"/>
                  </a:cubicBezTo>
                  <a:cubicBezTo>
                    <a:pt x="273222" y="1894461"/>
                    <a:pt x="259160" y="1861633"/>
                    <a:pt x="261169" y="1819424"/>
                  </a:cubicBezTo>
                  <a:cubicBezTo>
                    <a:pt x="262508" y="1786595"/>
                    <a:pt x="273222" y="1755107"/>
                    <a:pt x="286616" y="1725628"/>
                  </a:cubicBezTo>
                  <a:cubicBezTo>
                    <a:pt x="308715" y="1676720"/>
                    <a:pt x="336840" y="1631162"/>
                    <a:pt x="366975" y="1586943"/>
                  </a:cubicBezTo>
                  <a:cubicBezTo>
                    <a:pt x="423227" y="1503867"/>
                    <a:pt x="486845" y="1426820"/>
                    <a:pt x="554481" y="1352453"/>
                  </a:cubicBezTo>
                  <a:cubicBezTo>
                    <a:pt x="616090" y="1284786"/>
                    <a:pt x="681047" y="1219798"/>
                    <a:pt x="744665" y="1154141"/>
                  </a:cubicBezTo>
                  <a:cubicBezTo>
                    <a:pt x="760737" y="1137392"/>
                    <a:pt x="776809" y="1121312"/>
                    <a:pt x="793551" y="1105233"/>
                  </a:cubicBezTo>
                  <a:cubicBezTo>
                    <a:pt x="821676" y="1078434"/>
                    <a:pt x="849133" y="1052305"/>
                    <a:pt x="877928" y="1026176"/>
                  </a:cubicBezTo>
                  <a:cubicBezTo>
                    <a:pt x="939537" y="971238"/>
                    <a:pt x="1001146" y="916970"/>
                    <a:pt x="1064094" y="863373"/>
                  </a:cubicBezTo>
                  <a:cubicBezTo>
                    <a:pt x="1097578" y="835234"/>
                    <a:pt x="1133070" y="809105"/>
                    <a:pt x="1167222" y="781636"/>
                  </a:cubicBezTo>
                  <a:cubicBezTo>
                    <a:pt x="1222135" y="737418"/>
                    <a:pt x="1272359" y="689180"/>
                    <a:pt x="1320575" y="637592"/>
                  </a:cubicBezTo>
                  <a:cubicBezTo>
                    <a:pt x="1376827" y="577294"/>
                    <a:pt x="1427052" y="513647"/>
                    <a:pt x="1471249" y="443970"/>
                  </a:cubicBezTo>
                  <a:cubicBezTo>
                    <a:pt x="1530180" y="351513"/>
                    <a:pt x="1575717" y="253697"/>
                    <a:pt x="1602503" y="147172"/>
                  </a:cubicBezTo>
                  <a:cubicBezTo>
                    <a:pt x="1603173" y="138462"/>
                    <a:pt x="1604512" y="126402"/>
                    <a:pt x="1607191" y="114343"/>
                  </a:cubicBezTo>
                  <a:cubicBezTo>
                    <a:pt x="1613888" y="100273"/>
                    <a:pt x="1617906" y="73474"/>
                    <a:pt x="1614557" y="64095"/>
                  </a:cubicBezTo>
                  <a:close/>
                  <a:moveTo>
                    <a:pt x="1602086" y="12730"/>
                  </a:moveTo>
                  <a:lnTo>
                    <a:pt x="1619277" y="12730"/>
                  </a:lnTo>
                  <a:lnTo>
                    <a:pt x="1616566" y="50695"/>
                  </a:lnTo>
                  <a:cubicBezTo>
                    <a:pt x="1617906" y="50695"/>
                    <a:pt x="1619245" y="50695"/>
                    <a:pt x="1620584" y="50695"/>
                  </a:cubicBezTo>
                  <a:lnTo>
                    <a:pt x="1622211" y="12730"/>
                  </a:lnTo>
                  <a:lnTo>
                    <a:pt x="1640105" y="12730"/>
                  </a:lnTo>
                  <a:lnTo>
                    <a:pt x="1638613" y="51648"/>
                  </a:lnTo>
                  <a:cubicBezTo>
                    <a:pt x="1629542" y="139174"/>
                    <a:pt x="1604178" y="223213"/>
                    <a:pt x="1569020" y="304615"/>
                  </a:cubicBezTo>
                  <a:cubicBezTo>
                    <a:pt x="1527501" y="401091"/>
                    <a:pt x="1471919" y="488858"/>
                    <a:pt x="1406962" y="571264"/>
                  </a:cubicBezTo>
                  <a:cubicBezTo>
                    <a:pt x="1358076" y="632902"/>
                    <a:pt x="1305173" y="689180"/>
                    <a:pt x="1247582" y="742777"/>
                  </a:cubicBezTo>
                  <a:cubicBezTo>
                    <a:pt x="1192670" y="793695"/>
                    <a:pt x="1132400" y="837914"/>
                    <a:pt x="1074139" y="885482"/>
                  </a:cubicBezTo>
                  <a:cubicBezTo>
                    <a:pt x="1028602" y="923000"/>
                    <a:pt x="984404" y="961189"/>
                    <a:pt x="940207" y="1000047"/>
                  </a:cubicBezTo>
                  <a:cubicBezTo>
                    <a:pt x="903375" y="1032876"/>
                    <a:pt x="867213" y="1065705"/>
                    <a:pt x="831721" y="1099873"/>
                  </a:cubicBezTo>
                  <a:cubicBezTo>
                    <a:pt x="774130" y="1155481"/>
                    <a:pt x="715870" y="1211089"/>
                    <a:pt x="660288" y="1269376"/>
                  </a:cubicBezTo>
                  <a:cubicBezTo>
                    <a:pt x="582607" y="1349773"/>
                    <a:pt x="507604" y="1433520"/>
                    <a:pt x="439299" y="1521956"/>
                  </a:cubicBezTo>
                  <a:cubicBezTo>
                    <a:pt x="391083" y="1584264"/>
                    <a:pt x="345546" y="1648581"/>
                    <a:pt x="311393" y="1719598"/>
                  </a:cubicBezTo>
                  <a:cubicBezTo>
                    <a:pt x="296661" y="1749747"/>
                    <a:pt x="283937" y="1781236"/>
                    <a:pt x="279249" y="1814734"/>
                  </a:cubicBezTo>
                  <a:cubicBezTo>
                    <a:pt x="277240" y="1829473"/>
                    <a:pt x="277910" y="1844883"/>
                    <a:pt x="282598" y="1858952"/>
                  </a:cubicBezTo>
                  <a:cubicBezTo>
                    <a:pt x="286616" y="1871682"/>
                    <a:pt x="295321" y="1881061"/>
                    <a:pt x="306706" y="1887761"/>
                  </a:cubicBezTo>
                  <a:cubicBezTo>
                    <a:pt x="322778" y="1896471"/>
                    <a:pt x="339519" y="1902501"/>
                    <a:pt x="357600" y="1905851"/>
                  </a:cubicBezTo>
                  <a:cubicBezTo>
                    <a:pt x="409164" y="1915900"/>
                    <a:pt x="460058" y="1909870"/>
                    <a:pt x="510953" y="1902501"/>
                  </a:cubicBezTo>
                  <a:cubicBezTo>
                    <a:pt x="579258" y="1892451"/>
                    <a:pt x="646894" y="1879721"/>
                    <a:pt x="716539" y="1879052"/>
                  </a:cubicBezTo>
                  <a:cubicBezTo>
                    <a:pt x="735960" y="1879052"/>
                    <a:pt x="754710" y="1875702"/>
                    <a:pt x="774130" y="1875702"/>
                  </a:cubicBezTo>
                  <a:cubicBezTo>
                    <a:pt x="795560" y="1875702"/>
                    <a:pt x="816989" y="1876372"/>
                    <a:pt x="838418" y="1877712"/>
                  </a:cubicBezTo>
                  <a:cubicBezTo>
                    <a:pt x="867213" y="1879721"/>
                    <a:pt x="896009" y="1881061"/>
                    <a:pt x="924804" y="1885751"/>
                  </a:cubicBezTo>
                  <a:cubicBezTo>
                    <a:pt x="959627" y="1891111"/>
                    <a:pt x="994449" y="1897141"/>
                    <a:pt x="1028602" y="1906520"/>
                  </a:cubicBezTo>
                  <a:cubicBezTo>
                    <a:pt x="1067443" y="1917240"/>
                    <a:pt x="1104944" y="1930640"/>
                    <a:pt x="1140436" y="1950069"/>
                  </a:cubicBezTo>
                  <a:cubicBezTo>
                    <a:pt x="1179946" y="1971508"/>
                    <a:pt x="1216777" y="1996297"/>
                    <a:pt x="1246912" y="2029126"/>
                  </a:cubicBezTo>
                  <a:cubicBezTo>
                    <a:pt x="1298476" y="2085403"/>
                    <a:pt x="1323254" y="2150391"/>
                    <a:pt x="1312539" y="2227438"/>
                  </a:cubicBezTo>
                  <a:cubicBezTo>
                    <a:pt x="1304503" y="2283045"/>
                    <a:pt x="1277717" y="2329274"/>
                    <a:pt x="1240216" y="2369472"/>
                  </a:cubicBezTo>
                  <a:cubicBezTo>
                    <a:pt x="1221465" y="2389571"/>
                    <a:pt x="1201375" y="2407660"/>
                    <a:pt x="1181285" y="2426420"/>
                  </a:cubicBezTo>
                  <a:cubicBezTo>
                    <a:pt x="1159856" y="2446519"/>
                    <a:pt x="1140436" y="2467288"/>
                    <a:pt x="1123694" y="2491407"/>
                  </a:cubicBezTo>
                  <a:cubicBezTo>
                    <a:pt x="1119007" y="2498107"/>
                    <a:pt x="1115658" y="2505476"/>
                    <a:pt x="1111640" y="2512846"/>
                  </a:cubicBezTo>
                  <a:cubicBezTo>
                    <a:pt x="1121685" y="2522226"/>
                    <a:pt x="1133070" y="2524906"/>
                    <a:pt x="1145124" y="2526245"/>
                  </a:cubicBezTo>
                  <a:cubicBezTo>
                    <a:pt x="1190661" y="2532275"/>
                    <a:pt x="1235528" y="2531606"/>
                    <a:pt x="1281065" y="2526916"/>
                  </a:cubicBezTo>
                  <a:cubicBezTo>
                    <a:pt x="1315888" y="2523566"/>
                    <a:pt x="1351380" y="2517536"/>
                    <a:pt x="1386202" y="2517536"/>
                  </a:cubicBezTo>
                  <a:cubicBezTo>
                    <a:pt x="1413658" y="2517536"/>
                    <a:pt x="1430400" y="2503467"/>
                    <a:pt x="1447811" y="2486047"/>
                  </a:cubicBezTo>
                  <a:cubicBezTo>
                    <a:pt x="1475267" y="2458578"/>
                    <a:pt x="1503393" y="2431110"/>
                    <a:pt x="1531519" y="2403640"/>
                  </a:cubicBezTo>
                  <a:cubicBezTo>
                    <a:pt x="1540894" y="2394931"/>
                    <a:pt x="1550939" y="2386891"/>
                    <a:pt x="1560984" y="2378851"/>
                  </a:cubicBezTo>
                  <a:cubicBezTo>
                    <a:pt x="1572368" y="2368802"/>
                    <a:pt x="1583753" y="2359422"/>
                    <a:pt x="1594467" y="2349373"/>
                  </a:cubicBezTo>
                  <a:cubicBezTo>
                    <a:pt x="1603173" y="2341333"/>
                    <a:pt x="1613218" y="2335303"/>
                    <a:pt x="1625272" y="2333963"/>
                  </a:cubicBezTo>
                  <a:cubicBezTo>
                    <a:pt x="1631299" y="2333293"/>
                    <a:pt x="1636656" y="2330614"/>
                    <a:pt x="1645362" y="2327264"/>
                  </a:cubicBezTo>
                  <a:cubicBezTo>
                    <a:pt x="1640004" y="2323244"/>
                    <a:pt x="1637326" y="2321234"/>
                    <a:pt x="1633977" y="2319224"/>
                  </a:cubicBezTo>
                  <a:cubicBezTo>
                    <a:pt x="1579735" y="2287065"/>
                    <a:pt x="1531519" y="2246867"/>
                    <a:pt x="1490670" y="2199299"/>
                  </a:cubicBezTo>
                  <a:cubicBezTo>
                    <a:pt x="1435757" y="2134981"/>
                    <a:pt x="1394908" y="2063294"/>
                    <a:pt x="1372809" y="1980888"/>
                  </a:cubicBezTo>
                  <a:cubicBezTo>
                    <a:pt x="1359416" y="1929969"/>
                    <a:pt x="1352049" y="1877712"/>
                    <a:pt x="1355398" y="1825454"/>
                  </a:cubicBezTo>
                  <a:cubicBezTo>
                    <a:pt x="1361425" y="1722948"/>
                    <a:pt x="1393569" y="1630492"/>
                    <a:pt x="1457186" y="1548755"/>
                  </a:cubicBezTo>
                  <a:cubicBezTo>
                    <a:pt x="1520135" y="1468358"/>
                    <a:pt x="1600494" y="1412750"/>
                    <a:pt x="1695586" y="1378582"/>
                  </a:cubicBezTo>
                  <a:cubicBezTo>
                    <a:pt x="1737106" y="1363842"/>
                    <a:pt x="1780634" y="1354463"/>
                    <a:pt x="1824831" y="1349103"/>
                  </a:cubicBezTo>
                  <a:cubicBezTo>
                    <a:pt x="1856306" y="1345753"/>
                    <a:pt x="1887780" y="1345083"/>
                    <a:pt x="1919254" y="1346423"/>
                  </a:cubicBezTo>
                  <a:cubicBezTo>
                    <a:pt x="1955416" y="1347763"/>
                    <a:pt x="1991577" y="1355133"/>
                    <a:pt x="2027070" y="1363172"/>
                  </a:cubicBezTo>
                  <a:cubicBezTo>
                    <a:pt x="2067919" y="1372552"/>
                    <a:pt x="2106759" y="1387292"/>
                    <a:pt x="2144930" y="1404711"/>
                  </a:cubicBezTo>
                  <a:cubicBezTo>
                    <a:pt x="2203861" y="1432180"/>
                    <a:pt x="2257434" y="1468358"/>
                    <a:pt x="2304980" y="1513246"/>
                  </a:cubicBezTo>
                  <a:cubicBezTo>
                    <a:pt x="2358553" y="1563494"/>
                    <a:pt x="2400072" y="1621782"/>
                    <a:pt x="2431546" y="1687440"/>
                  </a:cubicBezTo>
                  <a:cubicBezTo>
                    <a:pt x="2447618" y="1721608"/>
                    <a:pt x="2459002" y="1757787"/>
                    <a:pt x="2467708" y="1795305"/>
                  </a:cubicBezTo>
                  <a:cubicBezTo>
                    <a:pt x="2476413" y="1832154"/>
                    <a:pt x="2481101" y="1870342"/>
                    <a:pt x="2481101" y="1907860"/>
                  </a:cubicBezTo>
                  <a:cubicBezTo>
                    <a:pt x="2481101" y="1998307"/>
                    <a:pt x="2458332" y="2083393"/>
                    <a:pt x="2410787" y="2161110"/>
                  </a:cubicBezTo>
                  <a:cubicBezTo>
                    <a:pt x="2351856" y="2256917"/>
                    <a:pt x="2270157" y="2325253"/>
                    <a:pt x="2166360" y="2366792"/>
                  </a:cubicBezTo>
                  <a:cubicBezTo>
                    <a:pt x="2160332" y="2368802"/>
                    <a:pt x="2154975" y="2372152"/>
                    <a:pt x="2148279" y="2374832"/>
                  </a:cubicBezTo>
                  <a:cubicBezTo>
                    <a:pt x="2148948" y="2405650"/>
                    <a:pt x="2149618" y="2436469"/>
                    <a:pt x="2150957" y="2467288"/>
                  </a:cubicBezTo>
                  <a:cubicBezTo>
                    <a:pt x="2150957" y="2471308"/>
                    <a:pt x="2154306" y="2475997"/>
                    <a:pt x="2157654" y="2479347"/>
                  </a:cubicBezTo>
                  <a:cubicBezTo>
                    <a:pt x="2222611" y="2534285"/>
                    <a:pt x="2276184" y="2598603"/>
                    <a:pt x="2324400" y="2667610"/>
                  </a:cubicBezTo>
                  <a:cubicBezTo>
                    <a:pt x="2341141" y="2691059"/>
                    <a:pt x="2355874" y="2716518"/>
                    <a:pt x="2361901" y="2745327"/>
                  </a:cubicBezTo>
                  <a:cubicBezTo>
                    <a:pt x="2368598" y="2778825"/>
                    <a:pt x="2365919" y="2810984"/>
                    <a:pt x="2345829" y="2840463"/>
                  </a:cubicBezTo>
                  <a:cubicBezTo>
                    <a:pt x="2336454" y="2853862"/>
                    <a:pt x="2324400" y="2862572"/>
                    <a:pt x="2308998" y="2867932"/>
                  </a:cubicBezTo>
                  <a:cubicBezTo>
                    <a:pt x="2289578" y="2874631"/>
                    <a:pt x="2276854" y="2869272"/>
                    <a:pt x="2267479" y="2851853"/>
                  </a:cubicBezTo>
                  <a:cubicBezTo>
                    <a:pt x="2266139" y="2849843"/>
                    <a:pt x="2264800" y="2847163"/>
                    <a:pt x="2262791" y="2843813"/>
                  </a:cubicBezTo>
                  <a:cubicBezTo>
                    <a:pt x="2260112" y="2845823"/>
                    <a:pt x="2258103" y="2847163"/>
                    <a:pt x="2256764" y="2848503"/>
                  </a:cubicBezTo>
                  <a:cubicBezTo>
                    <a:pt x="2250067" y="2855872"/>
                    <a:pt x="2242701" y="2859892"/>
                    <a:pt x="2232656" y="2856542"/>
                  </a:cubicBezTo>
                  <a:cubicBezTo>
                    <a:pt x="2221942" y="2852522"/>
                    <a:pt x="2213236" y="2845823"/>
                    <a:pt x="2211897" y="2834433"/>
                  </a:cubicBezTo>
                  <a:cubicBezTo>
                    <a:pt x="2210557" y="2826394"/>
                    <a:pt x="2211897" y="2817684"/>
                    <a:pt x="2211227" y="2808974"/>
                  </a:cubicBezTo>
                  <a:cubicBezTo>
                    <a:pt x="2211227" y="2803614"/>
                    <a:pt x="2210557" y="2798255"/>
                    <a:pt x="2208548" y="2793565"/>
                  </a:cubicBezTo>
                  <a:cubicBezTo>
                    <a:pt x="2199843" y="2776146"/>
                    <a:pt x="2161002" y="2738627"/>
                    <a:pt x="2142252" y="2729248"/>
                  </a:cubicBezTo>
                  <a:cubicBezTo>
                    <a:pt x="2136225" y="2737957"/>
                    <a:pt x="2138903" y="2748007"/>
                    <a:pt x="2137564" y="2756716"/>
                  </a:cubicBezTo>
                  <a:cubicBezTo>
                    <a:pt x="2132876" y="2787535"/>
                    <a:pt x="2127519" y="2819024"/>
                    <a:pt x="2122832" y="2849843"/>
                  </a:cubicBezTo>
                  <a:cubicBezTo>
                    <a:pt x="2118813" y="2876642"/>
                    <a:pt x="2095375" y="2897411"/>
                    <a:pt x="2059883" y="2898751"/>
                  </a:cubicBezTo>
                  <a:cubicBezTo>
                    <a:pt x="2049838" y="2899420"/>
                    <a:pt x="2039793" y="2898751"/>
                    <a:pt x="2027070" y="2898751"/>
                  </a:cubicBezTo>
                  <a:cubicBezTo>
                    <a:pt x="2036445" y="2928229"/>
                    <a:pt x="2048499" y="2953689"/>
                    <a:pt x="2069258" y="2976467"/>
                  </a:cubicBezTo>
                  <a:cubicBezTo>
                    <a:pt x="2073276" y="2971777"/>
                    <a:pt x="2076625" y="2967758"/>
                    <a:pt x="2080643" y="2964408"/>
                  </a:cubicBezTo>
                  <a:cubicBezTo>
                    <a:pt x="2105420" y="2939619"/>
                    <a:pt x="2140243" y="2941629"/>
                    <a:pt x="2156315" y="2974458"/>
                  </a:cubicBezTo>
                  <a:cubicBezTo>
                    <a:pt x="2166360" y="2994557"/>
                    <a:pt x="2173056" y="3015996"/>
                    <a:pt x="2173726" y="3038775"/>
                  </a:cubicBezTo>
                  <a:cubicBezTo>
                    <a:pt x="2174395" y="3060214"/>
                    <a:pt x="2176405" y="3081653"/>
                    <a:pt x="2168369" y="3101752"/>
                  </a:cubicBezTo>
                  <a:cubicBezTo>
                    <a:pt x="2161002" y="3120512"/>
                    <a:pt x="2154975" y="3125201"/>
                    <a:pt x="2136225" y="3124532"/>
                  </a:cubicBezTo>
                  <a:cubicBezTo>
                    <a:pt x="2122162" y="3135921"/>
                    <a:pt x="2109438" y="3147310"/>
                    <a:pt x="2096045" y="3157360"/>
                  </a:cubicBezTo>
                  <a:cubicBezTo>
                    <a:pt x="2076625" y="3171430"/>
                    <a:pt x="2055865" y="3180809"/>
                    <a:pt x="2031757" y="3184159"/>
                  </a:cubicBezTo>
                  <a:cubicBezTo>
                    <a:pt x="2004971" y="3187509"/>
                    <a:pt x="1980193" y="3180809"/>
                    <a:pt x="1960103" y="3163390"/>
                  </a:cubicBezTo>
                  <a:cubicBezTo>
                    <a:pt x="1940013" y="3145970"/>
                    <a:pt x="1921263" y="3128551"/>
                    <a:pt x="1903182" y="3109122"/>
                  </a:cubicBezTo>
                  <a:cubicBezTo>
                    <a:pt x="1882422" y="3087013"/>
                    <a:pt x="1863002" y="3062894"/>
                    <a:pt x="1842912" y="3040785"/>
                  </a:cubicBezTo>
                  <a:cubicBezTo>
                    <a:pt x="1836216" y="3033415"/>
                    <a:pt x="1828849" y="3027386"/>
                    <a:pt x="1821483" y="3021356"/>
                  </a:cubicBezTo>
                  <a:cubicBezTo>
                    <a:pt x="1818135" y="3018676"/>
                    <a:pt x="1814117" y="3018006"/>
                    <a:pt x="1810769" y="3015996"/>
                  </a:cubicBezTo>
                  <a:cubicBezTo>
                    <a:pt x="1802732" y="3033415"/>
                    <a:pt x="1807420" y="3065574"/>
                    <a:pt x="1818804" y="3083663"/>
                  </a:cubicBezTo>
                  <a:cubicBezTo>
                    <a:pt x="1832198" y="3080313"/>
                    <a:pt x="1845591" y="3082323"/>
                    <a:pt x="1858315" y="3089693"/>
                  </a:cubicBezTo>
                  <a:cubicBezTo>
                    <a:pt x="1875056" y="3099743"/>
                    <a:pt x="1885771" y="3115152"/>
                    <a:pt x="1893807" y="3132571"/>
                  </a:cubicBezTo>
                  <a:cubicBezTo>
                    <a:pt x="1903182" y="3152670"/>
                    <a:pt x="1905861" y="3174780"/>
                    <a:pt x="1904521" y="3196889"/>
                  </a:cubicBezTo>
                  <a:cubicBezTo>
                    <a:pt x="1902512" y="3221678"/>
                    <a:pt x="1879074" y="3244457"/>
                    <a:pt x="1856975" y="3241777"/>
                  </a:cubicBezTo>
                  <a:cubicBezTo>
                    <a:pt x="1848939" y="3241107"/>
                    <a:pt x="1840903" y="3239767"/>
                    <a:pt x="1833537" y="3239097"/>
                  </a:cubicBezTo>
                  <a:cubicBezTo>
                    <a:pt x="1826171" y="3238427"/>
                    <a:pt x="1818804" y="3237757"/>
                    <a:pt x="1811438" y="3238427"/>
                  </a:cubicBezTo>
                  <a:cubicBezTo>
                    <a:pt x="1779294" y="3240437"/>
                    <a:pt x="1747820" y="3235747"/>
                    <a:pt x="1716346" y="3227707"/>
                  </a:cubicBezTo>
                  <a:cubicBezTo>
                    <a:pt x="1685541" y="3220338"/>
                    <a:pt x="1665452" y="3198898"/>
                    <a:pt x="1649380" y="3173440"/>
                  </a:cubicBezTo>
                  <a:cubicBezTo>
                    <a:pt x="1630629" y="3144631"/>
                    <a:pt x="1619245" y="3111802"/>
                    <a:pt x="1610539" y="3078973"/>
                  </a:cubicBezTo>
                  <a:cubicBezTo>
                    <a:pt x="1600494" y="3040785"/>
                    <a:pt x="1592458" y="3001926"/>
                    <a:pt x="1585092" y="2963068"/>
                  </a:cubicBezTo>
                  <a:cubicBezTo>
                    <a:pt x="1580404" y="2936269"/>
                    <a:pt x="1578395" y="2908800"/>
                    <a:pt x="1575047" y="2882001"/>
                  </a:cubicBezTo>
                  <a:cubicBezTo>
                    <a:pt x="1571699" y="2856542"/>
                    <a:pt x="1568350" y="2831083"/>
                    <a:pt x="1565672" y="2805624"/>
                  </a:cubicBezTo>
                  <a:cubicBezTo>
                    <a:pt x="1560315" y="2764086"/>
                    <a:pt x="1555627" y="2722548"/>
                    <a:pt x="1556966" y="2681009"/>
                  </a:cubicBezTo>
                  <a:cubicBezTo>
                    <a:pt x="1557636" y="2672300"/>
                    <a:pt x="1556966" y="2664260"/>
                    <a:pt x="1556966" y="2652201"/>
                  </a:cubicBezTo>
                  <a:cubicBezTo>
                    <a:pt x="1546252" y="2656890"/>
                    <a:pt x="1537546" y="2658900"/>
                    <a:pt x="1530180" y="2663590"/>
                  </a:cubicBezTo>
                  <a:cubicBezTo>
                    <a:pt x="1498036" y="2683019"/>
                    <a:pt x="1477946" y="2711828"/>
                    <a:pt x="1465892" y="2746667"/>
                  </a:cubicBezTo>
                  <a:cubicBezTo>
                    <a:pt x="1463213" y="2754706"/>
                    <a:pt x="1465892" y="2761406"/>
                    <a:pt x="1469910" y="2768106"/>
                  </a:cubicBezTo>
                  <a:cubicBezTo>
                    <a:pt x="1476607" y="2780165"/>
                    <a:pt x="1477946" y="2792225"/>
                    <a:pt x="1469910" y="2804284"/>
                  </a:cubicBezTo>
                  <a:cubicBezTo>
                    <a:pt x="1463213" y="2814334"/>
                    <a:pt x="1454508" y="2820364"/>
                    <a:pt x="1441115" y="2819024"/>
                  </a:cubicBezTo>
                  <a:cubicBezTo>
                    <a:pt x="1439775" y="2822374"/>
                    <a:pt x="1438436" y="2825723"/>
                    <a:pt x="1436427" y="2829073"/>
                  </a:cubicBezTo>
                  <a:cubicBezTo>
                    <a:pt x="1427052" y="2849843"/>
                    <a:pt x="1410310" y="2859222"/>
                    <a:pt x="1388211" y="2854532"/>
                  </a:cubicBezTo>
                  <a:cubicBezTo>
                    <a:pt x="1362094" y="2849173"/>
                    <a:pt x="1326602" y="2828404"/>
                    <a:pt x="1319236" y="2785525"/>
                  </a:cubicBezTo>
                  <a:cubicBezTo>
                    <a:pt x="1309191" y="2724558"/>
                    <a:pt x="1321245" y="2667610"/>
                    <a:pt x="1347362" y="2613342"/>
                  </a:cubicBezTo>
                  <a:cubicBezTo>
                    <a:pt x="1349371" y="2609322"/>
                    <a:pt x="1351380" y="2604632"/>
                    <a:pt x="1353389" y="2599942"/>
                  </a:cubicBezTo>
                  <a:cubicBezTo>
                    <a:pt x="1339326" y="2599942"/>
                    <a:pt x="1326602" y="2598603"/>
                    <a:pt x="1314548" y="2599942"/>
                  </a:cubicBezTo>
                  <a:cubicBezTo>
                    <a:pt x="1268342" y="2605972"/>
                    <a:pt x="1221465" y="2606642"/>
                    <a:pt x="1175258" y="2603963"/>
                  </a:cubicBezTo>
                  <a:cubicBezTo>
                    <a:pt x="1148472" y="2602623"/>
                    <a:pt x="1122355" y="2598603"/>
                    <a:pt x="1096908" y="2588553"/>
                  </a:cubicBezTo>
                  <a:cubicBezTo>
                    <a:pt x="1067443" y="2576493"/>
                    <a:pt x="1047353" y="2557064"/>
                    <a:pt x="1041995" y="2524906"/>
                  </a:cubicBezTo>
                  <a:cubicBezTo>
                    <a:pt x="1038647" y="2504136"/>
                    <a:pt x="1044004" y="2484707"/>
                    <a:pt x="1054049" y="2467958"/>
                  </a:cubicBezTo>
                  <a:cubicBezTo>
                    <a:pt x="1065434" y="2448529"/>
                    <a:pt x="1077488" y="2429769"/>
                    <a:pt x="1092890" y="2413020"/>
                  </a:cubicBezTo>
                  <a:cubicBezTo>
                    <a:pt x="1114319" y="2389571"/>
                    <a:pt x="1137757" y="2368802"/>
                    <a:pt x="1161196" y="2347363"/>
                  </a:cubicBezTo>
                  <a:cubicBezTo>
                    <a:pt x="1194679" y="2316544"/>
                    <a:pt x="1224144" y="2283715"/>
                    <a:pt x="1239546" y="2239497"/>
                  </a:cubicBezTo>
                  <a:cubicBezTo>
                    <a:pt x="1252939" y="2199969"/>
                    <a:pt x="1250930" y="2161780"/>
                    <a:pt x="1232849" y="2124262"/>
                  </a:cubicBezTo>
                  <a:cubicBezTo>
                    <a:pt x="1210081" y="2078034"/>
                    <a:pt x="1173249" y="2046545"/>
                    <a:pt x="1130391" y="2020416"/>
                  </a:cubicBezTo>
                  <a:cubicBezTo>
                    <a:pt x="1078157" y="1988927"/>
                    <a:pt x="1020566" y="1970838"/>
                    <a:pt x="960966" y="1958108"/>
                  </a:cubicBezTo>
                  <a:cubicBezTo>
                    <a:pt x="883955" y="1942029"/>
                    <a:pt x="806274" y="1938679"/>
                    <a:pt x="727924" y="1942699"/>
                  </a:cubicBezTo>
                  <a:cubicBezTo>
                    <a:pt x="681717" y="1945379"/>
                    <a:pt x="635510" y="1950739"/>
                    <a:pt x="589303" y="1955429"/>
                  </a:cubicBezTo>
                  <a:cubicBezTo>
                    <a:pt x="546445" y="1960118"/>
                    <a:pt x="503587" y="1966818"/>
                    <a:pt x="460728" y="1971508"/>
                  </a:cubicBezTo>
                  <a:cubicBezTo>
                    <a:pt x="431263" y="1974858"/>
                    <a:pt x="402467" y="1973518"/>
                    <a:pt x="373002" y="1969498"/>
                  </a:cubicBezTo>
                  <a:cubicBezTo>
                    <a:pt x="348225" y="1966148"/>
                    <a:pt x="323447" y="1961458"/>
                    <a:pt x="300009" y="1951409"/>
                  </a:cubicBezTo>
                  <a:cubicBezTo>
                    <a:pt x="253133" y="1930640"/>
                    <a:pt x="222998" y="1890441"/>
                    <a:pt x="222328" y="1834834"/>
                  </a:cubicBezTo>
                  <a:cubicBezTo>
                    <a:pt x="221658" y="1787935"/>
                    <a:pt x="236391" y="1744387"/>
                    <a:pt x="256481" y="1702179"/>
                  </a:cubicBezTo>
                  <a:cubicBezTo>
                    <a:pt x="288625" y="1635182"/>
                    <a:pt x="328804" y="1573544"/>
                    <a:pt x="375011" y="1515256"/>
                  </a:cubicBezTo>
                  <a:cubicBezTo>
                    <a:pt x="415191" y="1465008"/>
                    <a:pt x="455371" y="1415430"/>
                    <a:pt x="496890" y="1366522"/>
                  </a:cubicBezTo>
                  <a:cubicBezTo>
                    <a:pt x="524346" y="1334364"/>
                    <a:pt x="553811" y="1304215"/>
                    <a:pt x="582607" y="1273396"/>
                  </a:cubicBezTo>
                  <a:cubicBezTo>
                    <a:pt x="614751" y="1239897"/>
                    <a:pt x="646894" y="1205729"/>
                    <a:pt x="679708" y="1173570"/>
                  </a:cubicBezTo>
                  <a:cubicBezTo>
                    <a:pt x="734620" y="1119972"/>
                    <a:pt x="790202" y="1066375"/>
                    <a:pt x="847124" y="1014117"/>
                  </a:cubicBezTo>
                  <a:cubicBezTo>
                    <a:pt x="904045" y="962529"/>
                    <a:pt x="962306" y="912281"/>
                    <a:pt x="1021236" y="862703"/>
                  </a:cubicBezTo>
                  <a:cubicBezTo>
                    <a:pt x="1058737" y="831214"/>
                    <a:pt x="1098917" y="803745"/>
                    <a:pt x="1136418" y="772256"/>
                  </a:cubicBezTo>
                  <a:cubicBezTo>
                    <a:pt x="1173919" y="741438"/>
                    <a:pt x="1210081" y="709949"/>
                    <a:pt x="1245573" y="677120"/>
                  </a:cubicBezTo>
                  <a:cubicBezTo>
                    <a:pt x="1283074" y="642282"/>
                    <a:pt x="1318566" y="604763"/>
                    <a:pt x="1352049" y="565905"/>
                  </a:cubicBezTo>
                  <a:cubicBezTo>
                    <a:pt x="1439775" y="462059"/>
                    <a:pt x="1510760" y="348163"/>
                    <a:pt x="1558306" y="220199"/>
                  </a:cubicBezTo>
                  <a:cubicBezTo>
                    <a:pt x="1573708" y="177990"/>
                    <a:pt x="1585762" y="134442"/>
                    <a:pt x="1593128" y="90224"/>
                  </a:cubicBezTo>
                  <a:close/>
                  <a:moveTo>
                    <a:pt x="1173662" y="12730"/>
                  </a:moveTo>
                  <a:lnTo>
                    <a:pt x="1194255" y="12730"/>
                  </a:lnTo>
                  <a:lnTo>
                    <a:pt x="1190661" y="24567"/>
                  </a:lnTo>
                  <a:cubicBezTo>
                    <a:pt x="1161196" y="100943"/>
                    <a:pt x="1120346" y="171291"/>
                    <a:pt x="1076148" y="239628"/>
                  </a:cubicBezTo>
                  <a:cubicBezTo>
                    <a:pt x="1070121" y="248337"/>
                    <a:pt x="1062755" y="257047"/>
                    <a:pt x="1056728" y="266427"/>
                  </a:cubicBezTo>
                  <a:cubicBezTo>
                    <a:pt x="1057398" y="267097"/>
                    <a:pt x="1058067" y="267767"/>
                    <a:pt x="1059407" y="268437"/>
                  </a:cubicBezTo>
                  <a:cubicBezTo>
                    <a:pt x="1072130" y="263747"/>
                    <a:pt x="1084184" y="259057"/>
                    <a:pt x="1096238" y="253697"/>
                  </a:cubicBezTo>
                  <a:cubicBezTo>
                    <a:pt x="1185303" y="216179"/>
                    <a:pt x="1273699" y="176650"/>
                    <a:pt x="1360085" y="133102"/>
                  </a:cubicBezTo>
                  <a:cubicBezTo>
                    <a:pt x="1420355" y="102283"/>
                    <a:pt x="1480625" y="70125"/>
                    <a:pt x="1537546" y="32606"/>
                  </a:cubicBezTo>
                  <a:lnTo>
                    <a:pt x="1556903" y="12730"/>
                  </a:lnTo>
                  <a:lnTo>
                    <a:pt x="1584316" y="12730"/>
                  </a:lnTo>
                  <a:lnTo>
                    <a:pt x="1575717" y="27246"/>
                  </a:lnTo>
                  <a:cubicBezTo>
                    <a:pt x="1570359" y="36626"/>
                    <a:pt x="1563663" y="43326"/>
                    <a:pt x="1554288" y="48685"/>
                  </a:cubicBezTo>
                  <a:cubicBezTo>
                    <a:pt x="1505402" y="76824"/>
                    <a:pt x="1457186" y="106973"/>
                    <a:pt x="1406962" y="133772"/>
                  </a:cubicBezTo>
                  <a:cubicBezTo>
                    <a:pt x="1327942" y="175980"/>
                    <a:pt x="1246243" y="214169"/>
                    <a:pt x="1163874" y="249007"/>
                  </a:cubicBezTo>
                  <a:cubicBezTo>
                    <a:pt x="1112310" y="271117"/>
                    <a:pt x="1060746" y="292556"/>
                    <a:pt x="1008512" y="313995"/>
                  </a:cubicBezTo>
                  <a:cubicBezTo>
                    <a:pt x="1007173" y="314665"/>
                    <a:pt x="1005834" y="314665"/>
                    <a:pt x="1001816" y="314665"/>
                  </a:cubicBezTo>
                  <a:cubicBezTo>
                    <a:pt x="1003825" y="310645"/>
                    <a:pt x="1004494" y="307295"/>
                    <a:pt x="1006503" y="304615"/>
                  </a:cubicBezTo>
                  <a:cubicBezTo>
                    <a:pt x="1054719" y="246327"/>
                    <a:pt x="1092890" y="182680"/>
                    <a:pt x="1129052" y="117023"/>
                  </a:cubicBezTo>
                  <a:close/>
                  <a:moveTo>
                    <a:pt x="675431" y="12730"/>
                  </a:moveTo>
                  <a:lnTo>
                    <a:pt x="700254" y="12730"/>
                  </a:lnTo>
                  <a:lnTo>
                    <a:pt x="669663" y="35956"/>
                  </a:lnTo>
                  <a:cubicBezTo>
                    <a:pt x="668324" y="37296"/>
                    <a:pt x="665645" y="37966"/>
                    <a:pt x="660288" y="39976"/>
                  </a:cubicBezTo>
                  <a:close/>
                  <a:moveTo>
                    <a:pt x="449947" y="12730"/>
                  </a:moveTo>
                  <a:lnTo>
                    <a:pt x="470226" y="12730"/>
                  </a:lnTo>
                  <a:lnTo>
                    <a:pt x="368984" y="141812"/>
                  </a:lnTo>
                  <a:cubicBezTo>
                    <a:pt x="334162" y="188710"/>
                    <a:pt x="296661" y="233598"/>
                    <a:pt x="251793" y="271117"/>
                  </a:cubicBezTo>
                  <a:cubicBezTo>
                    <a:pt x="211613" y="304615"/>
                    <a:pt x="169425" y="336104"/>
                    <a:pt x="124557" y="363573"/>
                  </a:cubicBezTo>
                  <a:cubicBezTo>
                    <a:pt x="120539" y="366253"/>
                    <a:pt x="117191" y="368933"/>
                    <a:pt x="113173" y="370942"/>
                  </a:cubicBezTo>
                  <a:cubicBezTo>
                    <a:pt x="115852" y="372282"/>
                    <a:pt x="118530" y="372952"/>
                    <a:pt x="119870" y="372282"/>
                  </a:cubicBezTo>
                  <a:cubicBezTo>
                    <a:pt x="171434" y="356873"/>
                    <a:pt x="220989" y="337444"/>
                    <a:pt x="267865" y="311985"/>
                  </a:cubicBezTo>
                  <a:cubicBezTo>
                    <a:pt x="312733" y="287866"/>
                    <a:pt x="353582" y="257717"/>
                    <a:pt x="394431" y="226898"/>
                  </a:cubicBezTo>
                  <a:cubicBezTo>
                    <a:pt x="430593" y="200099"/>
                    <a:pt x="468764" y="176650"/>
                    <a:pt x="508944" y="155211"/>
                  </a:cubicBezTo>
                  <a:cubicBezTo>
                    <a:pt x="512292" y="153201"/>
                    <a:pt x="516310" y="149851"/>
                    <a:pt x="520328" y="155881"/>
                  </a:cubicBezTo>
                  <a:cubicBezTo>
                    <a:pt x="480148" y="186030"/>
                    <a:pt x="443986" y="219529"/>
                    <a:pt x="411843" y="262407"/>
                  </a:cubicBezTo>
                  <a:cubicBezTo>
                    <a:pt x="474791" y="253697"/>
                    <a:pt x="531712" y="237618"/>
                    <a:pt x="587964" y="218859"/>
                  </a:cubicBezTo>
                  <a:cubicBezTo>
                    <a:pt x="643546" y="200099"/>
                    <a:pt x="697789" y="176650"/>
                    <a:pt x="748683" y="147172"/>
                  </a:cubicBezTo>
                  <a:cubicBezTo>
                    <a:pt x="829043" y="100943"/>
                    <a:pt x="882616" y="65435"/>
                    <a:pt x="896009" y="46676"/>
                  </a:cubicBezTo>
                  <a:cubicBezTo>
                    <a:pt x="883955" y="54715"/>
                    <a:pt x="873910" y="62085"/>
                    <a:pt x="863196" y="68785"/>
                  </a:cubicBezTo>
                  <a:cubicBezTo>
                    <a:pt x="818998" y="97594"/>
                    <a:pt x="772121" y="120373"/>
                    <a:pt x="722566" y="138462"/>
                  </a:cubicBezTo>
                  <a:cubicBezTo>
                    <a:pt x="646894" y="166601"/>
                    <a:pt x="571222" y="194070"/>
                    <a:pt x="496220" y="222209"/>
                  </a:cubicBezTo>
                  <a:cubicBezTo>
                    <a:pt x="494211" y="222878"/>
                    <a:pt x="491533" y="221539"/>
                    <a:pt x="487515" y="221539"/>
                  </a:cubicBezTo>
                  <a:cubicBezTo>
                    <a:pt x="529703" y="164591"/>
                    <a:pt x="584616" y="126402"/>
                    <a:pt x="641537" y="90894"/>
                  </a:cubicBezTo>
                  <a:cubicBezTo>
                    <a:pt x="636849" y="90224"/>
                    <a:pt x="632162" y="90894"/>
                    <a:pt x="628813" y="91564"/>
                  </a:cubicBezTo>
                  <a:cubicBezTo>
                    <a:pt x="588634" y="102953"/>
                    <a:pt x="551133" y="120373"/>
                    <a:pt x="515640" y="143822"/>
                  </a:cubicBezTo>
                  <a:cubicBezTo>
                    <a:pt x="468764" y="174640"/>
                    <a:pt x="419879" y="202779"/>
                    <a:pt x="366306" y="220869"/>
                  </a:cubicBezTo>
                  <a:cubicBezTo>
                    <a:pt x="345546" y="227568"/>
                    <a:pt x="324787" y="233598"/>
                    <a:pt x="304027" y="239628"/>
                  </a:cubicBezTo>
                  <a:cubicBezTo>
                    <a:pt x="303357" y="238288"/>
                    <a:pt x="302688" y="236948"/>
                    <a:pt x="302018" y="236278"/>
                  </a:cubicBezTo>
                  <a:cubicBezTo>
                    <a:pt x="325456" y="216179"/>
                    <a:pt x="348894" y="196079"/>
                    <a:pt x="370993" y="175310"/>
                  </a:cubicBezTo>
                  <a:cubicBezTo>
                    <a:pt x="393762" y="153871"/>
                    <a:pt x="415191" y="131762"/>
                    <a:pt x="436620" y="108983"/>
                  </a:cubicBezTo>
                  <a:cubicBezTo>
                    <a:pt x="458049" y="87544"/>
                    <a:pt x="478809" y="65435"/>
                    <a:pt x="499569" y="43326"/>
                  </a:cubicBezTo>
                  <a:cubicBezTo>
                    <a:pt x="498899" y="42656"/>
                    <a:pt x="498229" y="41986"/>
                    <a:pt x="496890" y="40646"/>
                  </a:cubicBezTo>
                  <a:cubicBezTo>
                    <a:pt x="488854" y="47346"/>
                    <a:pt x="481488" y="53375"/>
                    <a:pt x="473452" y="60075"/>
                  </a:cubicBezTo>
                  <a:cubicBezTo>
                    <a:pt x="466085" y="66105"/>
                    <a:pt x="460728" y="75484"/>
                    <a:pt x="449344" y="76154"/>
                  </a:cubicBezTo>
                  <a:lnTo>
                    <a:pt x="498285" y="12730"/>
                  </a:lnTo>
                  <a:lnTo>
                    <a:pt x="546570" y="12730"/>
                  </a:lnTo>
                  <a:lnTo>
                    <a:pt x="472029" y="94662"/>
                  </a:lnTo>
                  <a:cubicBezTo>
                    <a:pt x="436286" y="132935"/>
                    <a:pt x="399454" y="170621"/>
                    <a:pt x="360279" y="206799"/>
                  </a:cubicBezTo>
                  <a:cubicBezTo>
                    <a:pt x="365636" y="206129"/>
                    <a:pt x="367645" y="206799"/>
                    <a:pt x="369654" y="206129"/>
                  </a:cubicBezTo>
                  <a:cubicBezTo>
                    <a:pt x="411173" y="188710"/>
                    <a:pt x="452022" y="169951"/>
                    <a:pt x="489524" y="145831"/>
                  </a:cubicBezTo>
                  <a:cubicBezTo>
                    <a:pt x="523007" y="124392"/>
                    <a:pt x="555820" y="102283"/>
                    <a:pt x="593321" y="88884"/>
                  </a:cubicBezTo>
                  <a:cubicBezTo>
                    <a:pt x="624795" y="78164"/>
                    <a:pt x="656939" y="70125"/>
                    <a:pt x="690422" y="72134"/>
                  </a:cubicBezTo>
                  <a:cubicBezTo>
                    <a:pt x="696449" y="72804"/>
                    <a:pt x="702476" y="71465"/>
                    <a:pt x="707834" y="78164"/>
                  </a:cubicBezTo>
                  <a:cubicBezTo>
                    <a:pt x="673681" y="90224"/>
                    <a:pt x="644216" y="108313"/>
                    <a:pt x="614751" y="126402"/>
                  </a:cubicBezTo>
                  <a:cubicBezTo>
                    <a:pt x="577919" y="149181"/>
                    <a:pt x="539748" y="180670"/>
                    <a:pt x="535061" y="192730"/>
                  </a:cubicBezTo>
                  <a:cubicBezTo>
                    <a:pt x="536400" y="192730"/>
                    <a:pt x="538409" y="192060"/>
                    <a:pt x="539748" y="192060"/>
                  </a:cubicBezTo>
                  <a:cubicBezTo>
                    <a:pt x="612742" y="167271"/>
                    <a:pt x="685735" y="140472"/>
                    <a:pt x="756719" y="110323"/>
                  </a:cubicBezTo>
                  <a:cubicBezTo>
                    <a:pt x="792881" y="94914"/>
                    <a:pt x="827202" y="76824"/>
                    <a:pt x="859597" y="55888"/>
                  </a:cubicBezTo>
                  <a:lnTo>
                    <a:pt x="914706" y="12730"/>
                  </a:lnTo>
                  <a:lnTo>
                    <a:pt x="970933" y="12730"/>
                  </a:lnTo>
                  <a:lnTo>
                    <a:pt x="885023" y="86968"/>
                  </a:lnTo>
                  <a:cubicBezTo>
                    <a:pt x="770699" y="172673"/>
                    <a:pt x="641872" y="232091"/>
                    <a:pt x="500238" y="267767"/>
                  </a:cubicBezTo>
                  <a:cubicBezTo>
                    <a:pt x="459389" y="277816"/>
                    <a:pt x="418539" y="287196"/>
                    <a:pt x="373002" y="288536"/>
                  </a:cubicBezTo>
                  <a:cubicBezTo>
                    <a:pt x="380369" y="277146"/>
                    <a:pt x="385726" y="269107"/>
                    <a:pt x="391083" y="261067"/>
                  </a:cubicBezTo>
                  <a:cubicBezTo>
                    <a:pt x="273892" y="346823"/>
                    <a:pt x="145987" y="401761"/>
                    <a:pt x="0" y="413151"/>
                  </a:cubicBezTo>
                  <a:cubicBezTo>
                    <a:pt x="4018" y="410471"/>
                    <a:pt x="7366" y="407791"/>
                    <a:pt x="11384" y="406451"/>
                  </a:cubicBezTo>
                  <a:cubicBezTo>
                    <a:pt x="89735" y="368933"/>
                    <a:pt x="162728" y="322035"/>
                    <a:pt x="230364" y="267767"/>
                  </a:cubicBezTo>
                  <a:cubicBezTo>
                    <a:pt x="279249" y="228238"/>
                    <a:pt x="320099" y="180670"/>
                    <a:pt x="357600" y="130422"/>
                  </a:cubicBezTo>
                  <a:close/>
                  <a:moveTo>
                    <a:pt x="390101" y="12730"/>
                  </a:moveTo>
                  <a:lnTo>
                    <a:pt x="402184" y="12730"/>
                  </a:lnTo>
                  <a:lnTo>
                    <a:pt x="389074" y="17867"/>
                  </a:lnTo>
                  <a:close/>
                  <a:moveTo>
                    <a:pt x="2877942" y="0"/>
                  </a:moveTo>
                  <a:lnTo>
                    <a:pt x="2954935" y="0"/>
                  </a:lnTo>
                  <a:lnTo>
                    <a:pt x="2942667" y="4049"/>
                  </a:lnTo>
                  <a:cubicBezTo>
                    <a:pt x="2908681" y="17364"/>
                    <a:pt x="2875533" y="32606"/>
                    <a:pt x="2843389" y="50025"/>
                  </a:cubicBezTo>
                  <a:cubicBezTo>
                    <a:pt x="2755663" y="96924"/>
                    <a:pt x="2676643" y="155881"/>
                    <a:pt x="2605658" y="226228"/>
                  </a:cubicBezTo>
                  <a:cubicBezTo>
                    <a:pt x="2568827" y="262407"/>
                    <a:pt x="2535344" y="301265"/>
                    <a:pt x="2504539" y="342804"/>
                  </a:cubicBezTo>
                  <a:cubicBezTo>
                    <a:pt x="2436234" y="433920"/>
                    <a:pt x="2383330" y="533076"/>
                    <a:pt x="2350517" y="642282"/>
                  </a:cubicBezTo>
                  <a:cubicBezTo>
                    <a:pt x="2336454" y="687840"/>
                    <a:pt x="2325739" y="734068"/>
                    <a:pt x="2317034" y="780966"/>
                  </a:cubicBezTo>
                  <a:cubicBezTo>
                    <a:pt x="2309667" y="820494"/>
                    <a:pt x="2306989" y="860023"/>
                    <a:pt x="2305649" y="900221"/>
                  </a:cubicBezTo>
                  <a:cubicBezTo>
                    <a:pt x="2304310" y="943769"/>
                    <a:pt x="2305649" y="987318"/>
                    <a:pt x="2311007" y="1030196"/>
                  </a:cubicBezTo>
                  <a:cubicBezTo>
                    <a:pt x="2319043" y="1095853"/>
                    <a:pt x="2334445" y="1159501"/>
                    <a:pt x="2357883" y="1221138"/>
                  </a:cubicBezTo>
                  <a:cubicBezTo>
                    <a:pt x="2397393" y="1324314"/>
                    <a:pt x="2454984" y="1416100"/>
                    <a:pt x="2534674" y="1493817"/>
                  </a:cubicBezTo>
                  <a:cubicBezTo>
                    <a:pt x="2592265" y="1550095"/>
                    <a:pt x="2657222" y="1595653"/>
                    <a:pt x="2728876" y="1631162"/>
                  </a:cubicBezTo>
                  <a:cubicBezTo>
                    <a:pt x="2837362" y="1684090"/>
                    <a:pt x="2952544" y="1708878"/>
                    <a:pt x="3073083" y="1710218"/>
                  </a:cubicBezTo>
                  <a:cubicBezTo>
                    <a:pt x="3114602" y="1710889"/>
                    <a:pt x="3156121" y="1707539"/>
                    <a:pt x="3197640" y="1700839"/>
                  </a:cubicBezTo>
                  <a:cubicBezTo>
                    <a:pt x="3251883" y="1692129"/>
                    <a:pt x="3306126" y="1681410"/>
                    <a:pt x="3358360" y="1663320"/>
                  </a:cubicBezTo>
                  <a:cubicBezTo>
                    <a:pt x="3451442" y="1631162"/>
                    <a:pt x="3537829" y="1586943"/>
                    <a:pt x="3618189" y="1528656"/>
                  </a:cubicBezTo>
                  <a:cubicBezTo>
                    <a:pt x="3680467" y="1483768"/>
                    <a:pt x="3736719" y="1433520"/>
                    <a:pt x="3787613" y="1376572"/>
                  </a:cubicBezTo>
                  <a:cubicBezTo>
                    <a:pt x="3880697" y="1272726"/>
                    <a:pt x="3949002" y="1154141"/>
                    <a:pt x="3993200" y="1022156"/>
                  </a:cubicBezTo>
                  <a:cubicBezTo>
                    <a:pt x="4006593" y="981958"/>
                    <a:pt x="4016638" y="941090"/>
                    <a:pt x="4024674" y="899551"/>
                  </a:cubicBezTo>
                  <a:cubicBezTo>
                    <a:pt x="4033380" y="851983"/>
                    <a:pt x="4039407" y="804415"/>
                    <a:pt x="4041416" y="756177"/>
                  </a:cubicBezTo>
                  <a:cubicBezTo>
                    <a:pt x="4044094" y="677120"/>
                    <a:pt x="4036728" y="599403"/>
                    <a:pt x="4018647" y="522356"/>
                  </a:cubicBezTo>
                  <a:cubicBezTo>
                    <a:pt x="4005254" y="466079"/>
                    <a:pt x="3985164" y="411811"/>
                    <a:pt x="3960386" y="359553"/>
                  </a:cubicBezTo>
                  <a:cubicBezTo>
                    <a:pt x="3930251" y="297245"/>
                    <a:pt x="3891411" y="240298"/>
                    <a:pt x="3844535" y="188710"/>
                  </a:cubicBezTo>
                  <a:cubicBezTo>
                    <a:pt x="3799667" y="138462"/>
                    <a:pt x="3749442" y="94914"/>
                    <a:pt x="3692521" y="58735"/>
                  </a:cubicBezTo>
                  <a:cubicBezTo>
                    <a:pt x="3659373" y="37631"/>
                    <a:pt x="3625053" y="19207"/>
                    <a:pt x="3589477" y="3630"/>
                  </a:cubicBezTo>
                  <a:lnTo>
                    <a:pt x="3578920" y="0"/>
                  </a:lnTo>
                  <a:lnTo>
                    <a:pt x="3637734" y="0"/>
                  </a:lnTo>
                  <a:lnTo>
                    <a:pt x="3712611" y="42656"/>
                  </a:lnTo>
                  <a:cubicBezTo>
                    <a:pt x="3781587" y="88214"/>
                    <a:pt x="3841856" y="143152"/>
                    <a:pt x="3893420" y="207469"/>
                  </a:cubicBezTo>
                  <a:cubicBezTo>
                    <a:pt x="3924894" y="246997"/>
                    <a:pt x="3952351" y="289206"/>
                    <a:pt x="3975119" y="334094"/>
                  </a:cubicBezTo>
                  <a:cubicBezTo>
                    <a:pt x="4002575" y="386352"/>
                    <a:pt x="4022665" y="441290"/>
                    <a:pt x="4039407" y="498237"/>
                  </a:cubicBezTo>
                  <a:cubicBezTo>
                    <a:pt x="4051461" y="538436"/>
                    <a:pt x="4057487" y="579304"/>
                    <a:pt x="4063514" y="620843"/>
                  </a:cubicBezTo>
                  <a:cubicBezTo>
                    <a:pt x="4064854" y="630892"/>
                    <a:pt x="4064854" y="640942"/>
                    <a:pt x="4066193" y="650991"/>
                  </a:cubicBezTo>
                  <a:cubicBezTo>
                    <a:pt x="4071550" y="703919"/>
                    <a:pt x="4070881" y="756847"/>
                    <a:pt x="4066193" y="809775"/>
                  </a:cubicBezTo>
                  <a:cubicBezTo>
                    <a:pt x="4062175" y="856003"/>
                    <a:pt x="4054809" y="902231"/>
                    <a:pt x="4044764" y="947789"/>
                  </a:cubicBezTo>
                  <a:cubicBezTo>
                    <a:pt x="4039407" y="971908"/>
                    <a:pt x="4032040" y="995357"/>
                    <a:pt x="4024674" y="1020816"/>
                  </a:cubicBezTo>
                  <a:cubicBezTo>
                    <a:pt x="4038067" y="1029526"/>
                    <a:pt x="4052130" y="1038906"/>
                    <a:pt x="4066193" y="1048285"/>
                  </a:cubicBezTo>
                  <a:cubicBezTo>
                    <a:pt x="4117757" y="1003397"/>
                    <a:pt x="4196108" y="867392"/>
                    <a:pt x="4182045" y="774936"/>
                  </a:cubicBezTo>
                  <a:cubicBezTo>
                    <a:pt x="4176688" y="772256"/>
                    <a:pt x="4170660" y="770246"/>
                    <a:pt x="4165303" y="766897"/>
                  </a:cubicBezTo>
                  <a:cubicBezTo>
                    <a:pt x="4153919" y="759527"/>
                    <a:pt x="4142535" y="752827"/>
                    <a:pt x="4133160" y="743448"/>
                  </a:cubicBezTo>
                  <a:cubicBezTo>
                    <a:pt x="4118427" y="730048"/>
                    <a:pt x="4114409" y="712629"/>
                    <a:pt x="4121775" y="693200"/>
                  </a:cubicBezTo>
                  <a:cubicBezTo>
                    <a:pt x="4128472" y="675110"/>
                    <a:pt x="4143204" y="669080"/>
                    <a:pt x="4160616" y="666401"/>
                  </a:cubicBezTo>
                  <a:cubicBezTo>
                    <a:pt x="4165973" y="665731"/>
                    <a:pt x="4172000" y="665731"/>
                    <a:pt x="4179366" y="665061"/>
                  </a:cubicBezTo>
                  <a:cubicBezTo>
                    <a:pt x="4178027" y="657691"/>
                    <a:pt x="4176688" y="651661"/>
                    <a:pt x="4175348" y="645631"/>
                  </a:cubicBezTo>
                  <a:cubicBezTo>
                    <a:pt x="4172000" y="626202"/>
                    <a:pt x="4171330" y="607443"/>
                    <a:pt x="4176018" y="588684"/>
                  </a:cubicBezTo>
                  <a:cubicBezTo>
                    <a:pt x="4182714" y="563225"/>
                    <a:pt x="4200795" y="551835"/>
                    <a:pt x="4224903" y="548485"/>
                  </a:cubicBezTo>
                  <a:cubicBezTo>
                    <a:pt x="4242984" y="545805"/>
                    <a:pt x="4261065" y="548485"/>
                    <a:pt x="4278476" y="554515"/>
                  </a:cubicBezTo>
                  <a:cubicBezTo>
                    <a:pt x="4319995" y="568585"/>
                    <a:pt x="4353478" y="594044"/>
                    <a:pt x="4380935" y="628882"/>
                  </a:cubicBezTo>
                  <a:cubicBezTo>
                    <a:pt x="4413079" y="670420"/>
                    <a:pt x="4431160" y="717989"/>
                    <a:pt x="4442544" y="768906"/>
                  </a:cubicBezTo>
                  <a:cubicBezTo>
                    <a:pt x="4447231" y="787666"/>
                    <a:pt x="4449910" y="806425"/>
                    <a:pt x="4453258" y="825854"/>
                  </a:cubicBezTo>
                  <a:cubicBezTo>
                    <a:pt x="4463303" y="886152"/>
                    <a:pt x="4461964" y="945779"/>
                    <a:pt x="4453928" y="1006747"/>
                  </a:cubicBezTo>
                  <a:cubicBezTo>
                    <a:pt x="4442544" y="1091163"/>
                    <a:pt x="4418436" y="1171560"/>
                    <a:pt x="4382274" y="1248607"/>
                  </a:cubicBezTo>
                  <a:cubicBezTo>
                    <a:pt x="4380265" y="1252627"/>
                    <a:pt x="4378926" y="1257317"/>
                    <a:pt x="4376917" y="1263347"/>
                  </a:cubicBezTo>
                  <a:cubicBezTo>
                    <a:pt x="4401025" y="1282106"/>
                    <a:pt x="4424463" y="1300865"/>
                    <a:pt x="4447901" y="1319624"/>
                  </a:cubicBezTo>
                  <a:cubicBezTo>
                    <a:pt x="4449910" y="1318954"/>
                    <a:pt x="4451919" y="1318284"/>
                    <a:pt x="4453258" y="1317614"/>
                  </a:cubicBezTo>
                  <a:cubicBezTo>
                    <a:pt x="4488750" y="1281436"/>
                    <a:pt x="4533618" y="1262677"/>
                    <a:pt x="4579155" y="1243247"/>
                  </a:cubicBezTo>
                  <a:cubicBezTo>
                    <a:pt x="4632058" y="1221138"/>
                    <a:pt x="4687640" y="1207739"/>
                    <a:pt x="4741883" y="1190320"/>
                  </a:cubicBezTo>
                  <a:cubicBezTo>
                    <a:pt x="4786750" y="1176250"/>
                    <a:pt x="4831618" y="1162181"/>
                    <a:pt x="4875816" y="1146101"/>
                  </a:cubicBezTo>
                  <a:cubicBezTo>
                    <a:pt x="4905281" y="1135382"/>
                    <a:pt x="4934746" y="1123322"/>
                    <a:pt x="4960193" y="1103223"/>
                  </a:cubicBezTo>
                  <a:cubicBezTo>
                    <a:pt x="4986980" y="1081784"/>
                    <a:pt x="4989658" y="1069724"/>
                    <a:pt x="4970908" y="1040915"/>
                  </a:cubicBezTo>
                  <a:cubicBezTo>
                    <a:pt x="4956175" y="1017466"/>
                    <a:pt x="4935416" y="999377"/>
                    <a:pt x="4914656" y="981958"/>
                  </a:cubicBezTo>
                  <a:cubicBezTo>
                    <a:pt x="4855056" y="931710"/>
                    <a:pt x="4794117" y="882132"/>
                    <a:pt x="4735186" y="831214"/>
                  </a:cubicBezTo>
                  <a:cubicBezTo>
                    <a:pt x="4705052" y="805085"/>
                    <a:pt x="4674917" y="777616"/>
                    <a:pt x="4646791" y="749477"/>
                  </a:cubicBezTo>
                  <a:cubicBezTo>
                    <a:pt x="4606611" y="708609"/>
                    <a:pt x="4569780" y="664391"/>
                    <a:pt x="4544332" y="612803"/>
                  </a:cubicBezTo>
                  <a:cubicBezTo>
                    <a:pt x="4524912" y="574614"/>
                    <a:pt x="4511519" y="535086"/>
                    <a:pt x="4505492" y="492878"/>
                  </a:cubicBezTo>
                  <a:cubicBezTo>
                    <a:pt x="4501474" y="460719"/>
                    <a:pt x="4501474" y="427890"/>
                    <a:pt x="4503483" y="395732"/>
                  </a:cubicBezTo>
                  <a:cubicBezTo>
                    <a:pt x="4508171" y="323374"/>
                    <a:pt x="4528930" y="255037"/>
                    <a:pt x="4553038" y="187370"/>
                  </a:cubicBezTo>
                  <a:lnTo>
                    <a:pt x="4633753" y="0"/>
                  </a:lnTo>
                  <a:lnTo>
                    <a:pt x="4654004" y="0"/>
                  </a:lnTo>
                  <a:lnTo>
                    <a:pt x="4627371" y="52035"/>
                  </a:lnTo>
                  <a:cubicBezTo>
                    <a:pt x="4588530" y="137122"/>
                    <a:pt x="4553038" y="223548"/>
                    <a:pt x="4533618" y="316005"/>
                  </a:cubicBezTo>
                  <a:cubicBezTo>
                    <a:pt x="4523573" y="363573"/>
                    <a:pt x="4518216" y="411811"/>
                    <a:pt x="4522234" y="460719"/>
                  </a:cubicBezTo>
                  <a:cubicBezTo>
                    <a:pt x="4528261" y="535086"/>
                    <a:pt x="4555047" y="600743"/>
                    <a:pt x="4599245" y="660371"/>
                  </a:cubicBezTo>
                  <a:cubicBezTo>
                    <a:pt x="4634067" y="707269"/>
                    <a:pt x="4674917" y="748807"/>
                    <a:pt x="4719115" y="786996"/>
                  </a:cubicBezTo>
                  <a:cubicBezTo>
                    <a:pt x="4777375" y="837244"/>
                    <a:pt x="4836975" y="886152"/>
                    <a:pt x="4895905" y="935730"/>
                  </a:cubicBezTo>
                  <a:cubicBezTo>
                    <a:pt x="4915326" y="952479"/>
                    <a:pt x="4934746" y="969228"/>
                    <a:pt x="4953497" y="986648"/>
                  </a:cubicBezTo>
                  <a:cubicBezTo>
                    <a:pt x="4968899" y="1001387"/>
                    <a:pt x="4983632" y="1016796"/>
                    <a:pt x="4993676" y="1036226"/>
                  </a:cubicBezTo>
                  <a:cubicBezTo>
                    <a:pt x="5008409" y="1064365"/>
                    <a:pt x="5004391" y="1087144"/>
                    <a:pt x="4979613" y="1107243"/>
                  </a:cubicBezTo>
                  <a:cubicBezTo>
                    <a:pt x="4954836" y="1128012"/>
                    <a:pt x="4926040" y="1142081"/>
                    <a:pt x="4895905" y="1154141"/>
                  </a:cubicBezTo>
                  <a:cubicBezTo>
                    <a:pt x="4832957" y="1179600"/>
                    <a:pt x="4767330" y="1198359"/>
                    <a:pt x="4702373" y="1217788"/>
                  </a:cubicBezTo>
                  <a:cubicBezTo>
                    <a:pt x="4650809" y="1233198"/>
                    <a:pt x="4599245" y="1249277"/>
                    <a:pt x="4549690" y="1271386"/>
                  </a:cubicBezTo>
                  <a:cubicBezTo>
                    <a:pt x="4524912" y="1282776"/>
                    <a:pt x="4500804" y="1295505"/>
                    <a:pt x="4480045" y="1313595"/>
                  </a:cubicBezTo>
                  <a:cubicBezTo>
                    <a:pt x="4474688" y="1317614"/>
                    <a:pt x="4470670" y="1322974"/>
                    <a:pt x="4465312" y="1329004"/>
                  </a:cubicBezTo>
                  <a:cubicBezTo>
                    <a:pt x="4483393" y="1343743"/>
                    <a:pt x="4497456" y="1355803"/>
                    <a:pt x="4510849" y="1367192"/>
                  </a:cubicBezTo>
                  <a:cubicBezTo>
                    <a:pt x="4531609" y="1354463"/>
                    <a:pt x="4549020" y="1341733"/>
                    <a:pt x="4567771" y="1332354"/>
                  </a:cubicBezTo>
                  <a:cubicBezTo>
                    <a:pt x="4606611" y="1313595"/>
                    <a:pt x="4646791" y="1299525"/>
                    <a:pt x="4687640" y="1286796"/>
                  </a:cubicBezTo>
                  <a:cubicBezTo>
                    <a:pt x="4764652" y="1262677"/>
                    <a:pt x="4842332" y="1241907"/>
                    <a:pt x="4917335" y="1211089"/>
                  </a:cubicBezTo>
                  <a:cubicBezTo>
                    <a:pt x="4952827" y="1196349"/>
                    <a:pt x="4986310" y="1179600"/>
                    <a:pt x="5015775" y="1154811"/>
                  </a:cubicBezTo>
                  <a:cubicBezTo>
                    <a:pt x="5054616" y="1122652"/>
                    <a:pt x="5068678" y="1081784"/>
                    <a:pt x="5053946" y="1032876"/>
                  </a:cubicBezTo>
                  <a:cubicBezTo>
                    <a:pt x="5046580" y="1008757"/>
                    <a:pt x="5031177" y="989328"/>
                    <a:pt x="5015775" y="969898"/>
                  </a:cubicBezTo>
                  <a:cubicBezTo>
                    <a:pt x="4995685" y="945109"/>
                    <a:pt x="4970908" y="925680"/>
                    <a:pt x="4946800" y="905581"/>
                  </a:cubicBezTo>
                  <a:cubicBezTo>
                    <a:pt x="4912647" y="877442"/>
                    <a:pt x="4877824" y="849973"/>
                    <a:pt x="4843672" y="821164"/>
                  </a:cubicBezTo>
                  <a:cubicBezTo>
                    <a:pt x="4806840" y="790346"/>
                    <a:pt x="4770678" y="758857"/>
                    <a:pt x="4733847" y="726698"/>
                  </a:cubicBezTo>
                  <a:cubicBezTo>
                    <a:pt x="4683622" y="682480"/>
                    <a:pt x="4638755" y="633572"/>
                    <a:pt x="4607281" y="574614"/>
                  </a:cubicBezTo>
                  <a:cubicBezTo>
                    <a:pt x="4586521" y="535756"/>
                    <a:pt x="4575137" y="494217"/>
                    <a:pt x="4573128" y="450669"/>
                  </a:cubicBezTo>
                  <a:cubicBezTo>
                    <a:pt x="4569780" y="390372"/>
                    <a:pt x="4580494" y="331414"/>
                    <a:pt x="4596566" y="273126"/>
                  </a:cubicBezTo>
                  <a:cubicBezTo>
                    <a:pt x="4614647" y="208139"/>
                    <a:pt x="4639425" y="145162"/>
                    <a:pt x="4666881" y="84194"/>
                  </a:cubicBezTo>
                  <a:lnTo>
                    <a:pt x="4708063" y="0"/>
                  </a:lnTo>
                  <a:lnTo>
                    <a:pt x="4734484" y="0"/>
                  </a:lnTo>
                  <a:lnTo>
                    <a:pt x="4723802" y="20547"/>
                  </a:lnTo>
                  <a:cubicBezTo>
                    <a:pt x="4690319" y="86874"/>
                    <a:pt x="4660854" y="155211"/>
                    <a:pt x="4636746" y="225558"/>
                  </a:cubicBezTo>
                  <a:cubicBezTo>
                    <a:pt x="4620674" y="273126"/>
                    <a:pt x="4605941" y="321364"/>
                    <a:pt x="4599245" y="370942"/>
                  </a:cubicBezTo>
                  <a:cubicBezTo>
                    <a:pt x="4591209" y="433920"/>
                    <a:pt x="4593218" y="495558"/>
                    <a:pt x="4621344" y="554515"/>
                  </a:cubicBezTo>
                  <a:cubicBezTo>
                    <a:pt x="4639425" y="593374"/>
                    <a:pt x="4664202" y="627542"/>
                    <a:pt x="4692998" y="658361"/>
                  </a:cubicBezTo>
                  <a:cubicBezTo>
                    <a:pt x="4737195" y="705929"/>
                    <a:pt x="4786081" y="748137"/>
                    <a:pt x="4836306" y="789006"/>
                  </a:cubicBezTo>
                  <a:cubicBezTo>
                    <a:pt x="4890548" y="833224"/>
                    <a:pt x="4944791" y="878112"/>
                    <a:pt x="4998364" y="923670"/>
                  </a:cubicBezTo>
                  <a:cubicBezTo>
                    <a:pt x="5029168" y="950469"/>
                    <a:pt x="5055285" y="981288"/>
                    <a:pt x="5072027" y="1019476"/>
                  </a:cubicBezTo>
                  <a:cubicBezTo>
                    <a:pt x="5092786" y="1067714"/>
                    <a:pt x="5084081" y="1111263"/>
                    <a:pt x="5052607" y="1151461"/>
                  </a:cubicBezTo>
                  <a:cubicBezTo>
                    <a:pt x="5033856" y="1175580"/>
                    <a:pt x="5008409" y="1191659"/>
                    <a:pt x="4982292" y="1206399"/>
                  </a:cubicBezTo>
                  <a:cubicBezTo>
                    <a:pt x="4921353" y="1239897"/>
                    <a:pt x="4855056" y="1258657"/>
                    <a:pt x="4789429" y="1280096"/>
                  </a:cubicBezTo>
                  <a:cubicBezTo>
                    <a:pt x="4730499" y="1299525"/>
                    <a:pt x="4671568" y="1318284"/>
                    <a:pt x="4613308" y="1338383"/>
                  </a:cubicBezTo>
                  <a:cubicBezTo>
                    <a:pt x="4593888" y="1345083"/>
                    <a:pt x="4575137" y="1355133"/>
                    <a:pt x="4557056" y="1365182"/>
                  </a:cubicBezTo>
                  <a:cubicBezTo>
                    <a:pt x="4545002" y="1367192"/>
                    <a:pt x="4537636" y="1374562"/>
                    <a:pt x="4527591" y="1381262"/>
                  </a:cubicBezTo>
                  <a:cubicBezTo>
                    <a:pt x="4542324" y="1394661"/>
                    <a:pt x="4555717" y="1407391"/>
                    <a:pt x="4568441" y="1419450"/>
                  </a:cubicBezTo>
                  <a:cubicBezTo>
                    <a:pt x="4605272" y="1455629"/>
                    <a:pt x="4640094" y="1493147"/>
                    <a:pt x="4667551" y="1537365"/>
                  </a:cubicBezTo>
                  <a:cubicBezTo>
                    <a:pt x="4680274" y="1557465"/>
                    <a:pt x="4690989" y="1578234"/>
                    <a:pt x="4686301" y="1602353"/>
                  </a:cubicBezTo>
                  <a:cubicBezTo>
                    <a:pt x="4682953" y="1619102"/>
                    <a:pt x="4676256" y="1635182"/>
                    <a:pt x="4670899" y="1651261"/>
                  </a:cubicBezTo>
                  <a:cubicBezTo>
                    <a:pt x="4669559" y="1653941"/>
                    <a:pt x="4668220" y="1656621"/>
                    <a:pt x="4666211" y="1660640"/>
                  </a:cubicBezTo>
                  <a:cubicBezTo>
                    <a:pt x="4670229" y="1663320"/>
                    <a:pt x="4673577" y="1666000"/>
                    <a:pt x="4677595" y="1667340"/>
                  </a:cubicBezTo>
                  <a:cubicBezTo>
                    <a:pt x="4708400" y="1679400"/>
                    <a:pt x="4740544" y="1687440"/>
                    <a:pt x="4774027" y="1688779"/>
                  </a:cubicBezTo>
                  <a:cubicBezTo>
                    <a:pt x="4810858" y="1690119"/>
                    <a:pt x="4844341" y="1681410"/>
                    <a:pt x="4871128" y="1654611"/>
                  </a:cubicBezTo>
                  <a:cubicBezTo>
                    <a:pt x="4881843" y="1643891"/>
                    <a:pt x="4890548" y="1631832"/>
                    <a:pt x="4898584" y="1619772"/>
                  </a:cubicBezTo>
                  <a:cubicBezTo>
                    <a:pt x="4911977" y="1598333"/>
                    <a:pt x="4931397" y="1588283"/>
                    <a:pt x="4956175" y="1591633"/>
                  </a:cubicBezTo>
                  <a:cubicBezTo>
                    <a:pt x="4984971" y="1594983"/>
                    <a:pt x="5011088" y="1605033"/>
                    <a:pt x="5035865" y="1619772"/>
                  </a:cubicBezTo>
                  <a:cubicBezTo>
                    <a:pt x="5074036" y="1642551"/>
                    <a:pt x="5106849" y="1670690"/>
                    <a:pt x="5129618" y="1710218"/>
                  </a:cubicBezTo>
                  <a:cubicBezTo>
                    <a:pt x="5143011" y="1733667"/>
                    <a:pt x="5151047" y="1758457"/>
                    <a:pt x="5150377" y="1786595"/>
                  </a:cubicBezTo>
                  <a:cubicBezTo>
                    <a:pt x="5150377" y="1820764"/>
                    <a:pt x="5133636" y="1843543"/>
                    <a:pt x="5103501" y="1854263"/>
                  </a:cubicBezTo>
                  <a:cubicBezTo>
                    <a:pt x="5085420" y="1860962"/>
                    <a:pt x="5073366" y="1871682"/>
                    <a:pt x="5062652" y="1887091"/>
                  </a:cubicBezTo>
                  <a:cubicBezTo>
                    <a:pt x="5022472" y="1944039"/>
                    <a:pt x="4968899" y="1984907"/>
                    <a:pt x="4903941" y="2010366"/>
                  </a:cubicBezTo>
                  <a:cubicBezTo>
                    <a:pt x="4867110" y="2025106"/>
                    <a:pt x="4828939" y="2031805"/>
                    <a:pt x="4790099" y="2037165"/>
                  </a:cubicBezTo>
                  <a:cubicBezTo>
                    <a:pt x="4755276" y="2042525"/>
                    <a:pt x="4720454" y="2047215"/>
                    <a:pt x="4685632" y="2053914"/>
                  </a:cubicBezTo>
                  <a:cubicBezTo>
                    <a:pt x="4664872" y="2057934"/>
                    <a:pt x="4644112" y="2065304"/>
                    <a:pt x="4628040" y="2080713"/>
                  </a:cubicBezTo>
                  <a:cubicBezTo>
                    <a:pt x="4605941" y="2100813"/>
                    <a:pt x="4599914" y="2128282"/>
                    <a:pt x="4597905" y="2156421"/>
                  </a:cubicBezTo>
                  <a:cubicBezTo>
                    <a:pt x="4596566" y="2182549"/>
                    <a:pt x="4602593" y="2207338"/>
                    <a:pt x="4612638" y="2231457"/>
                  </a:cubicBezTo>
                  <a:cubicBezTo>
                    <a:pt x="4632058" y="2278355"/>
                    <a:pt x="4662193" y="2317884"/>
                    <a:pt x="4696346" y="2354063"/>
                  </a:cubicBezTo>
                  <a:cubicBezTo>
                    <a:pt x="4751928" y="2413020"/>
                    <a:pt x="4815546" y="2463268"/>
                    <a:pt x="4881843" y="2510166"/>
                  </a:cubicBezTo>
                  <a:cubicBezTo>
                    <a:pt x="4902602" y="2524906"/>
                    <a:pt x="4909299" y="2545005"/>
                    <a:pt x="4900593" y="2572474"/>
                  </a:cubicBezTo>
                  <a:cubicBezTo>
                    <a:pt x="4894566" y="2592573"/>
                    <a:pt x="4881843" y="2609992"/>
                    <a:pt x="4869119" y="2626072"/>
                  </a:cubicBezTo>
                  <a:cubicBezTo>
                    <a:pt x="4835636" y="2669620"/>
                    <a:pt x="4794786" y="2706468"/>
                    <a:pt x="4749919" y="2737287"/>
                  </a:cubicBezTo>
                  <a:cubicBezTo>
                    <a:pt x="4729160" y="2751357"/>
                    <a:pt x="4706391" y="2762746"/>
                    <a:pt x="4683622" y="2772796"/>
                  </a:cubicBezTo>
                  <a:cubicBezTo>
                    <a:pt x="4662863" y="2782175"/>
                    <a:pt x="4640764" y="2779496"/>
                    <a:pt x="4620674" y="2767436"/>
                  </a:cubicBezTo>
                  <a:cubicBezTo>
                    <a:pt x="4604602" y="2757386"/>
                    <a:pt x="4596566" y="2743987"/>
                    <a:pt x="4595897" y="2725228"/>
                  </a:cubicBezTo>
                  <a:cubicBezTo>
                    <a:pt x="4595897" y="2718528"/>
                    <a:pt x="4595897" y="2711158"/>
                    <a:pt x="4595897" y="2703788"/>
                  </a:cubicBezTo>
                  <a:cubicBezTo>
                    <a:pt x="4565762" y="2697759"/>
                    <a:pt x="4538975" y="2685699"/>
                    <a:pt x="4512858" y="2672970"/>
                  </a:cubicBezTo>
                  <a:cubicBezTo>
                    <a:pt x="4460625" y="2647511"/>
                    <a:pt x="4417096" y="2611332"/>
                    <a:pt x="4378256" y="2567784"/>
                  </a:cubicBezTo>
                  <a:cubicBezTo>
                    <a:pt x="4346782" y="2532275"/>
                    <a:pt x="4322674" y="2492077"/>
                    <a:pt x="4296557" y="2452548"/>
                  </a:cubicBezTo>
                  <a:cubicBezTo>
                    <a:pt x="4237627" y="2365452"/>
                    <a:pt x="4167982" y="2287735"/>
                    <a:pt x="4084944" y="2223418"/>
                  </a:cubicBezTo>
                  <a:cubicBezTo>
                    <a:pt x="4035389" y="2185229"/>
                    <a:pt x="3985164" y="2147711"/>
                    <a:pt x="3935609" y="2109522"/>
                  </a:cubicBezTo>
                  <a:cubicBezTo>
                    <a:pt x="3892081" y="2075354"/>
                    <a:pt x="3849222" y="2039845"/>
                    <a:pt x="3806364" y="2003666"/>
                  </a:cubicBezTo>
                  <a:cubicBezTo>
                    <a:pt x="3787613" y="1988257"/>
                    <a:pt x="3770872" y="1971508"/>
                    <a:pt x="3753461" y="1954759"/>
                  </a:cubicBezTo>
                  <a:cubicBezTo>
                    <a:pt x="3746764" y="1948059"/>
                    <a:pt x="3742076" y="1948059"/>
                    <a:pt x="3734040" y="1952079"/>
                  </a:cubicBezTo>
                  <a:cubicBezTo>
                    <a:pt x="3688503" y="1972848"/>
                    <a:pt x="3643636" y="1993617"/>
                    <a:pt x="3598099" y="2012376"/>
                  </a:cubicBezTo>
                  <a:cubicBezTo>
                    <a:pt x="3533811" y="2038505"/>
                    <a:pt x="3467514" y="2060614"/>
                    <a:pt x="3399878" y="2075354"/>
                  </a:cubicBezTo>
                  <a:cubicBezTo>
                    <a:pt x="3353672" y="2085403"/>
                    <a:pt x="3308135" y="2094783"/>
                    <a:pt x="3260589" y="2098133"/>
                  </a:cubicBezTo>
                  <a:cubicBezTo>
                    <a:pt x="3202328" y="2102153"/>
                    <a:pt x="3144067" y="2102153"/>
                    <a:pt x="3087146" y="2086073"/>
                  </a:cubicBezTo>
                  <a:cubicBezTo>
                    <a:pt x="3036921" y="2072004"/>
                    <a:pt x="2993393" y="2047885"/>
                    <a:pt x="2963258" y="2002997"/>
                  </a:cubicBezTo>
                  <a:cubicBezTo>
                    <a:pt x="2945177" y="1976198"/>
                    <a:pt x="2936472" y="1946049"/>
                    <a:pt x="2940490" y="1913220"/>
                  </a:cubicBezTo>
                  <a:cubicBezTo>
                    <a:pt x="2945177" y="1874362"/>
                    <a:pt x="2968616" y="1848903"/>
                    <a:pt x="3007456" y="1842203"/>
                  </a:cubicBezTo>
                  <a:cubicBezTo>
                    <a:pt x="3010135" y="1841533"/>
                    <a:pt x="3012813" y="1840863"/>
                    <a:pt x="3016162" y="1840193"/>
                  </a:cubicBezTo>
                  <a:cubicBezTo>
                    <a:pt x="3016162" y="1834163"/>
                    <a:pt x="3015492" y="1828134"/>
                    <a:pt x="3016162" y="1822774"/>
                  </a:cubicBezTo>
                  <a:cubicBezTo>
                    <a:pt x="3017501" y="1812724"/>
                    <a:pt x="3018840" y="1802675"/>
                    <a:pt x="3022858" y="1793295"/>
                  </a:cubicBezTo>
                  <a:cubicBezTo>
                    <a:pt x="3032234" y="1773196"/>
                    <a:pt x="3052993" y="1766496"/>
                    <a:pt x="3073083" y="1775876"/>
                  </a:cubicBezTo>
                  <a:cubicBezTo>
                    <a:pt x="3094512" y="1785925"/>
                    <a:pt x="3111254" y="1801335"/>
                    <a:pt x="3124647" y="1820764"/>
                  </a:cubicBezTo>
                  <a:cubicBezTo>
                    <a:pt x="3130004" y="1828804"/>
                    <a:pt x="3136031" y="1832823"/>
                    <a:pt x="3146076" y="1831484"/>
                  </a:cubicBezTo>
                  <a:cubicBezTo>
                    <a:pt x="3170184" y="1828804"/>
                    <a:pt x="3194962" y="1827464"/>
                    <a:pt x="3219739" y="1824114"/>
                  </a:cubicBezTo>
                  <a:cubicBezTo>
                    <a:pt x="3279339" y="1815404"/>
                    <a:pt x="3336261" y="1796645"/>
                    <a:pt x="3389164" y="1767166"/>
                  </a:cubicBezTo>
                  <a:cubicBezTo>
                    <a:pt x="3433362" y="1743047"/>
                    <a:pt x="3472872" y="1712228"/>
                    <a:pt x="3504346" y="1673370"/>
                  </a:cubicBezTo>
                  <a:cubicBezTo>
                    <a:pt x="3517739" y="1657291"/>
                    <a:pt x="3527784" y="1638531"/>
                    <a:pt x="3543186" y="1623122"/>
                  </a:cubicBezTo>
                  <a:cubicBezTo>
                    <a:pt x="3544526" y="1621782"/>
                    <a:pt x="3544526" y="1619772"/>
                    <a:pt x="3545865" y="1615082"/>
                  </a:cubicBezTo>
                  <a:cubicBezTo>
                    <a:pt x="3537160" y="1620442"/>
                    <a:pt x="3530463" y="1623792"/>
                    <a:pt x="3523766" y="1627812"/>
                  </a:cubicBezTo>
                  <a:cubicBezTo>
                    <a:pt x="3458809" y="1661980"/>
                    <a:pt x="3391173" y="1690119"/>
                    <a:pt x="3320189" y="1709549"/>
                  </a:cubicBezTo>
                  <a:cubicBezTo>
                    <a:pt x="3279339" y="1720938"/>
                    <a:pt x="3237150" y="1729648"/>
                    <a:pt x="3194292" y="1734338"/>
                  </a:cubicBezTo>
                  <a:cubicBezTo>
                    <a:pt x="3162148" y="1737688"/>
                    <a:pt x="3129335" y="1742377"/>
                    <a:pt x="3097191" y="1743047"/>
                  </a:cubicBezTo>
                  <a:cubicBezTo>
                    <a:pt x="3062368" y="1743717"/>
                    <a:pt x="3027546" y="1742377"/>
                    <a:pt x="2993393" y="1739027"/>
                  </a:cubicBezTo>
                  <a:cubicBezTo>
                    <a:pt x="2940490" y="1733667"/>
                    <a:pt x="2887586" y="1724288"/>
                    <a:pt x="2836022" y="1708209"/>
                  </a:cubicBezTo>
                  <a:cubicBezTo>
                    <a:pt x="2759681" y="1684759"/>
                    <a:pt x="2688697" y="1651261"/>
                    <a:pt x="2622400" y="1606373"/>
                  </a:cubicBezTo>
                  <a:cubicBezTo>
                    <a:pt x="2581551" y="1578234"/>
                    <a:pt x="2542710" y="1546745"/>
                    <a:pt x="2507888" y="1511237"/>
                  </a:cubicBezTo>
                  <a:cubicBezTo>
                    <a:pt x="2468377" y="1471038"/>
                    <a:pt x="2434225" y="1426820"/>
                    <a:pt x="2403420" y="1379252"/>
                  </a:cubicBezTo>
                  <a:cubicBezTo>
                    <a:pt x="2367928" y="1324314"/>
                    <a:pt x="2341141" y="1265356"/>
                    <a:pt x="2319712" y="1204389"/>
                  </a:cubicBezTo>
                  <a:cubicBezTo>
                    <a:pt x="2302971" y="1156151"/>
                    <a:pt x="2292926" y="1105233"/>
                    <a:pt x="2284220" y="1054985"/>
                  </a:cubicBezTo>
                  <a:cubicBezTo>
                    <a:pt x="2274175" y="994017"/>
                    <a:pt x="2273506" y="932380"/>
                    <a:pt x="2276184" y="870742"/>
                  </a:cubicBezTo>
                  <a:cubicBezTo>
                    <a:pt x="2276854" y="845283"/>
                    <a:pt x="2281541" y="819824"/>
                    <a:pt x="2284220" y="794365"/>
                  </a:cubicBezTo>
                  <a:cubicBezTo>
                    <a:pt x="2290247" y="744788"/>
                    <a:pt x="2300292" y="696549"/>
                    <a:pt x="2315025" y="648981"/>
                  </a:cubicBezTo>
                  <a:cubicBezTo>
                    <a:pt x="2326409" y="612133"/>
                    <a:pt x="2339802" y="575954"/>
                    <a:pt x="2353865" y="540446"/>
                  </a:cubicBezTo>
                  <a:cubicBezTo>
                    <a:pt x="2388018" y="457369"/>
                    <a:pt x="2433555" y="380322"/>
                    <a:pt x="2488467" y="309305"/>
                  </a:cubicBezTo>
                  <a:cubicBezTo>
                    <a:pt x="2562800" y="212829"/>
                    <a:pt x="2651865" y="132432"/>
                    <a:pt x="2753654" y="66775"/>
                  </a:cubicBezTo>
                  <a:cubicBezTo>
                    <a:pt x="2788811" y="44331"/>
                    <a:pt x="2824973" y="24231"/>
                    <a:pt x="2862223" y="6393"/>
                  </a:cubicBezTo>
                  <a:close/>
                  <a:moveTo>
                    <a:pt x="2383669" y="0"/>
                  </a:moveTo>
                  <a:lnTo>
                    <a:pt x="2407556" y="0"/>
                  </a:lnTo>
                  <a:lnTo>
                    <a:pt x="2345159" y="138462"/>
                  </a:lnTo>
                  <a:cubicBezTo>
                    <a:pt x="2320382" y="202109"/>
                    <a:pt x="2296944" y="266427"/>
                    <a:pt x="2274175" y="330744"/>
                  </a:cubicBezTo>
                  <a:cubicBezTo>
                    <a:pt x="2252746" y="392382"/>
                    <a:pt x="2233326" y="454689"/>
                    <a:pt x="2213236" y="516327"/>
                  </a:cubicBezTo>
                  <a:cubicBezTo>
                    <a:pt x="2198503" y="563225"/>
                    <a:pt x="2185780" y="610793"/>
                    <a:pt x="2170377" y="657021"/>
                  </a:cubicBezTo>
                  <a:cubicBezTo>
                    <a:pt x="2145600" y="732728"/>
                    <a:pt x="2123501" y="809105"/>
                    <a:pt x="2087339" y="880792"/>
                  </a:cubicBezTo>
                  <a:cubicBezTo>
                    <a:pt x="2073946" y="906921"/>
                    <a:pt x="2059213" y="931040"/>
                    <a:pt x="2036445" y="950469"/>
                  </a:cubicBezTo>
                  <a:cubicBezTo>
                    <a:pt x="2006310" y="976598"/>
                    <a:pt x="1970818" y="980618"/>
                    <a:pt x="1937335" y="959179"/>
                  </a:cubicBezTo>
                  <a:cubicBezTo>
                    <a:pt x="1889789" y="929030"/>
                    <a:pt x="1857645" y="886822"/>
                    <a:pt x="1843582" y="831884"/>
                  </a:cubicBezTo>
                  <a:cubicBezTo>
                    <a:pt x="1834876" y="798385"/>
                    <a:pt x="1831528" y="764887"/>
                    <a:pt x="1830189" y="730718"/>
                  </a:cubicBezTo>
                  <a:cubicBezTo>
                    <a:pt x="1829519" y="709279"/>
                    <a:pt x="1827510" y="687840"/>
                    <a:pt x="1828180" y="666401"/>
                  </a:cubicBezTo>
                  <a:cubicBezTo>
                    <a:pt x="1829519" y="620843"/>
                    <a:pt x="1832198" y="575954"/>
                    <a:pt x="1835546" y="530396"/>
                  </a:cubicBezTo>
                  <a:cubicBezTo>
                    <a:pt x="1838894" y="485508"/>
                    <a:pt x="1842912" y="440620"/>
                    <a:pt x="1846930" y="396402"/>
                  </a:cubicBezTo>
                  <a:cubicBezTo>
                    <a:pt x="1852287" y="335434"/>
                    <a:pt x="1856975" y="273796"/>
                    <a:pt x="1861663" y="212829"/>
                  </a:cubicBezTo>
                  <a:cubicBezTo>
                    <a:pt x="1866350" y="153201"/>
                    <a:pt x="1869699" y="93574"/>
                    <a:pt x="1869029" y="33946"/>
                  </a:cubicBezTo>
                  <a:lnTo>
                    <a:pt x="1867920" y="12730"/>
                  </a:lnTo>
                  <a:lnTo>
                    <a:pt x="1886449" y="12730"/>
                  </a:lnTo>
                  <a:lnTo>
                    <a:pt x="1889119" y="50695"/>
                  </a:lnTo>
                  <a:cubicBezTo>
                    <a:pt x="1889119" y="78164"/>
                    <a:pt x="1887780" y="104963"/>
                    <a:pt x="1886440" y="132432"/>
                  </a:cubicBezTo>
                  <a:cubicBezTo>
                    <a:pt x="1885101" y="165931"/>
                    <a:pt x="1883762" y="199429"/>
                    <a:pt x="1881083" y="232928"/>
                  </a:cubicBezTo>
                  <a:cubicBezTo>
                    <a:pt x="1875726" y="303945"/>
                    <a:pt x="1868360" y="374292"/>
                    <a:pt x="1863002" y="445310"/>
                  </a:cubicBezTo>
                  <a:cubicBezTo>
                    <a:pt x="1859654" y="484838"/>
                    <a:pt x="1856306" y="524366"/>
                    <a:pt x="1853627" y="563895"/>
                  </a:cubicBezTo>
                  <a:cubicBezTo>
                    <a:pt x="1850948" y="603423"/>
                    <a:pt x="1847600" y="642952"/>
                    <a:pt x="1848270" y="682480"/>
                  </a:cubicBezTo>
                  <a:cubicBezTo>
                    <a:pt x="1848939" y="714639"/>
                    <a:pt x="1849609" y="747467"/>
                    <a:pt x="1854966" y="779626"/>
                  </a:cubicBezTo>
                  <a:cubicBezTo>
                    <a:pt x="1862332" y="828534"/>
                    <a:pt x="1875726" y="874762"/>
                    <a:pt x="1911888" y="910941"/>
                  </a:cubicBezTo>
                  <a:cubicBezTo>
                    <a:pt x="1928629" y="927690"/>
                    <a:pt x="1946710" y="942430"/>
                    <a:pt x="1970818" y="947789"/>
                  </a:cubicBezTo>
                  <a:cubicBezTo>
                    <a:pt x="1977515" y="949129"/>
                    <a:pt x="1985551" y="949129"/>
                    <a:pt x="1992917" y="947789"/>
                  </a:cubicBezTo>
                  <a:cubicBezTo>
                    <a:pt x="2013007" y="943099"/>
                    <a:pt x="2029079" y="931710"/>
                    <a:pt x="2041132" y="914961"/>
                  </a:cubicBezTo>
                  <a:cubicBezTo>
                    <a:pt x="2062562" y="886152"/>
                    <a:pt x="2078634" y="855333"/>
                    <a:pt x="2091357" y="821834"/>
                  </a:cubicBezTo>
                  <a:cubicBezTo>
                    <a:pt x="2128189" y="730048"/>
                    <a:pt x="2154975" y="634912"/>
                    <a:pt x="2185110" y="540446"/>
                  </a:cubicBezTo>
                  <a:cubicBezTo>
                    <a:pt x="2208548" y="467419"/>
                    <a:pt x="2230647" y="393722"/>
                    <a:pt x="2255425" y="320694"/>
                  </a:cubicBezTo>
                  <a:cubicBezTo>
                    <a:pt x="2276519" y="258387"/>
                    <a:pt x="2298953" y="196582"/>
                    <a:pt x="2323396" y="135614"/>
                  </a:cubicBezTo>
                  <a:close/>
                  <a:moveTo>
                    <a:pt x="2344553" y="0"/>
                  </a:moveTo>
                  <a:lnTo>
                    <a:pt x="2358422" y="0"/>
                  </a:lnTo>
                  <a:lnTo>
                    <a:pt x="2324735" y="73307"/>
                  </a:lnTo>
                  <a:cubicBezTo>
                    <a:pt x="2300460" y="131762"/>
                    <a:pt x="2278194" y="191055"/>
                    <a:pt x="2257434" y="251017"/>
                  </a:cubicBezTo>
                  <a:cubicBezTo>
                    <a:pt x="2231317" y="328064"/>
                    <a:pt x="2206539" y="406451"/>
                    <a:pt x="2182431" y="484838"/>
                  </a:cubicBezTo>
                  <a:cubicBezTo>
                    <a:pt x="2165020" y="540446"/>
                    <a:pt x="2148948" y="596053"/>
                    <a:pt x="2131537" y="652331"/>
                  </a:cubicBezTo>
                  <a:cubicBezTo>
                    <a:pt x="2112117" y="713969"/>
                    <a:pt x="2092697" y="775606"/>
                    <a:pt x="2067249" y="835234"/>
                  </a:cubicBezTo>
                  <a:cubicBezTo>
                    <a:pt x="2055865" y="862033"/>
                    <a:pt x="2042472" y="888162"/>
                    <a:pt x="2023052" y="909601"/>
                  </a:cubicBezTo>
                  <a:cubicBezTo>
                    <a:pt x="1999613" y="935730"/>
                    <a:pt x="1976845" y="941760"/>
                    <a:pt x="1948049" y="920990"/>
                  </a:cubicBezTo>
                  <a:cubicBezTo>
                    <a:pt x="1919923" y="900891"/>
                    <a:pt x="1896485" y="876102"/>
                    <a:pt x="1884431" y="842603"/>
                  </a:cubicBezTo>
                  <a:cubicBezTo>
                    <a:pt x="1871038" y="806425"/>
                    <a:pt x="1864342" y="769576"/>
                    <a:pt x="1863002" y="731388"/>
                  </a:cubicBezTo>
                  <a:cubicBezTo>
                    <a:pt x="1858984" y="641612"/>
                    <a:pt x="1864342" y="553175"/>
                    <a:pt x="1872377" y="464069"/>
                  </a:cubicBezTo>
                  <a:cubicBezTo>
                    <a:pt x="1878404" y="400421"/>
                    <a:pt x="1883092" y="337444"/>
                    <a:pt x="1888449" y="273796"/>
                  </a:cubicBezTo>
                  <a:cubicBezTo>
                    <a:pt x="1891798" y="224888"/>
                    <a:pt x="1895816" y="175980"/>
                    <a:pt x="1897155" y="126402"/>
                  </a:cubicBezTo>
                  <a:lnTo>
                    <a:pt x="1896137" y="12730"/>
                  </a:lnTo>
                  <a:lnTo>
                    <a:pt x="1919401" y="12730"/>
                  </a:lnTo>
                  <a:lnTo>
                    <a:pt x="1921263" y="127742"/>
                  </a:lnTo>
                  <a:cubicBezTo>
                    <a:pt x="1919923" y="179330"/>
                    <a:pt x="1915236" y="230918"/>
                    <a:pt x="1911888" y="282506"/>
                  </a:cubicBezTo>
                  <a:cubicBezTo>
                    <a:pt x="1908539" y="326054"/>
                    <a:pt x="1903852" y="369603"/>
                    <a:pt x="1900503" y="413151"/>
                  </a:cubicBezTo>
                  <a:cubicBezTo>
                    <a:pt x="1895816" y="472778"/>
                    <a:pt x="1892467" y="532406"/>
                    <a:pt x="1889119" y="592034"/>
                  </a:cubicBezTo>
                  <a:cubicBezTo>
                    <a:pt x="1887110" y="626202"/>
                    <a:pt x="1885101" y="660371"/>
                    <a:pt x="1885771" y="694540"/>
                  </a:cubicBezTo>
                  <a:cubicBezTo>
                    <a:pt x="1886440" y="734738"/>
                    <a:pt x="1889789" y="775606"/>
                    <a:pt x="1899834" y="815135"/>
                  </a:cubicBezTo>
                  <a:cubicBezTo>
                    <a:pt x="1909879" y="852653"/>
                    <a:pt x="1930638" y="882802"/>
                    <a:pt x="1961443" y="906251"/>
                  </a:cubicBezTo>
                  <a:cubicBezTo>
                    <a:pt x="1964121" y="908261"/>
                    <a:pt x="1966800" y="909601"/>
                    <a:pt x="1969478" y="911611"/>
                  </a:cubicBezTo>
                  <a:cubicBezTo>
                    <a:pt x="1985551" y="920320"/>
                    <a:pt x="1992917" y="920320"/>
                    <a:pt x="2004971" y="907591"/>
                  </a:cubicBezTo>
                  <a:cubicBezTo>
                    <a:pt x="2016355" y="895531"/>
                    <a:pt x="2029079" y="882132"/>
                    <a:pt x="2036445" y="867392"/>
                  </a:cubicBezTo>
                  <a:cubicBezTo>
                    <a:pt x="2054526" y="828534"/>
                    <a:pt x="2071937" y="789676"/>
                    <a:pt x="2086000" y="748807"/>
                  </a:cubicBezTo>
                  <a:cubicBezTo>
                    <a:pt x="2108769" y="681810"/>
                    <a:pt x="2128189" y="614143"/>
                    <a:pt x="2149618" y="547146"/>
                  </a:cubicBezTo>
                  <a:cubicBezTo>
                    <a:pt x="2179753" y="450669"/>
                    <a:pt x="2210557" y="354863"/>
                    <a:pt x="2242031" y="258387"/>
                  </a:cubicBezTo>
                  <a:cubicBezTo>
                    <a:pt x="2266139" y="183350"/>
                    <a:pt x="2295604" y="110993"/>
                    <a:pt x="2326409" y="3796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E6DF3074-75F3-0880-9C60-7762B4F3F55E}"/>
                </a:ext>
              </a:extLst>
            </p:cNvPr>
            <p:cNvSpPr/>
            <p:nvPr/>
          </p:nvSpPr>
          <p:spPr>
            <a:xfrm>
              <a:off x="4617109" y="2271313"/>
              <a:ext cx="848213" cy="877523"/>
            </a:xfrm>
            <a:custGeom>
              <a:avLst/>
              <a:gdLst>
                <a:gd name="connsiteX0" fmla="*/ 848047 w 848213"/>
                <a:gd name="connsiteY0" fmla="*/ 439607 h 877523"/>
                <a:gd name="connsiteX1" fmla="*/ 760990 w 848213"/>
                <a:gd name="connsiteY1" fmla="*/ 705586 h 877523"/>
                <a:gd name="connsiteX2" fmla="*/ 620361 w 848213"/>
                <a:gd name="connsiteY2" fmla="*/ 827522 h 877523"/>
                <a:gd name="connsiteX3" fmla="*/ 509867 w 848213"/>
                <a:gd name="connsiteY3" fmla="*/ 868390 h 877523"/>
                <a:gd name="connsiteX4" fmla="*/ 382631 w 848213"/>
                <a:gd name="connsiteY4" fmla="*/ 875090 h 877523"/>
                <a:gd name="connsiteX5" fmla="*/ 253386 w 848213"/>
                <a:gd name="connsiteY5" fmla="*/ 839581 h 877523"/>
                <a:gd name="connsiteX6" fmla="*/ 136865 w 848213"/>
                <a:gd name="connsiteY6" fmla="*/ 760524 h 877523"/>
                <a:gd name="connsiteX7" fmla="*/ 26370 w 848213"/>
                <a:gd name="connsiteY7" fmla="*/ 591691 h 877523"/>
                <a:gd name="connsiteX8" fmla="*/ 4271 w 848213"/>
                <a:gd name="connsiteY8" fmla="*/ 499905 h 877523"/>
                <a:gd name="connsiteX9" fmla="*/ 923 w 848213"/>
                <a:gd name="connsiteY9" fmla="*/ 419508 h 877523"/>
                <a:gd name="connsiteX10" fmla="*/ 10298 w 848213"/>
                <a:gd name="connsiteY10" fmla="*/ 342461 h 877523"/>
                <a:gd name="connsiteX11" fmla="*/ 60523 w 848213"/>
                <a:gd name="connsiteY11" fmla="*/ 212487 h 877523"/>
                <a:gd name="connsiteX12" fmla="*/ 263431 w 848213"/>
                <a:gd name="connsiteY12" fmla="*/ 32933 h 877523"/>
                <a:gd name="connsiteX13" fmla="*/ 369907 w 848213"/>
                <a:gd name="connsiteY13" fmla="*/ 4125 h 877523"/>
                <a:gd name="connsiteX14" fmla="*/ 427498 w 848213"/>
                <a:gd name="connsiteY14" fmla="*/ 105 h 877523"/>
                <a:gd name="connsiteX15" fmla="*/ 582860 w 848213"/>
                <a:gd name="connsiteY15" fmla="*/ 32264 h 877523"/>
                <a:gd name="connsiteX16" fmla="*/ 711435 w 848213"/>
                <a:gd name="connsiteY16" fmla="*/ 116010 h 877523"/>
                <a:gd name="connsiteX17" fmla="*/ 824608 w 848213"/>
                <a:gd name="connsiteY17" fmla="*/ 293553 h 877523"/>
                <a:gd name="connsiteX18" fmla="*/ 847377 w 848213"/>
                <a:gd name="connsiteY18" fmla="*/ 401419 h 877523"/>
                <a:gd name="connsiteX19" fmla="*/ 848047 w 848213"/>
                <a:gd name="connsiteY19" fmla="*/ 439607 h 877523"/>
                <a:gd name="connsiteX20" fmla="*/ 647148 w 848213"/>
                <a:gd name="connsiteY20" fmla="*/ 235265 h 877523"/>
                <a:gd name="connsiteX21" fmla="*/ 620361 w 848213"/>
                <a:gd name="connsiteY21" fmla="*/ 233925 h 877523"/>
                <a:gd name="connsiteX22" fmla="*/ 598262 w 848213"/>
                <a:gd name="connsiteY22" fmla="*/ 221866 h 877523"/>
                <a:gd name="connsiteX23" fmla="*/ 578172 w 848213"/>
                <a:gd name="connsiteY23" fmla="*/ 211816 h 877523"/>
                <a:gd name="connsiteX24" fmla="*/ 535314 w 848213"/>
                <a:gd name="connsiteY24" fmla="*/ 233925 h 877523"/>
                <a:gd name="connsiteX25" fmla="*/ 513215 w 848213"/>
                <a:gd name="connsiteY25" fmla="*/ 250005 h 877523"/>
                <a:gd name="connsiteX26" fmla="*/ 482411 w 848213"/>
                <a:gd name="connsiteY26" fmla="*/ 234596 h 877523"/>
                <a:gd name="connsiteX27" fmla="*/ 495134 w 848213"/>
                <a:gd name="connsiteY27" fmla="*/ 187697 h 877523"/>
                <a:gd name="connsiteX28" fmla="*/ 525939 w 848213"/>
                <a:gd name="connsiteY28" fmla="*/ 156878 h 877523"/>
                <a:gd name="connsiteX29" fmla="*/ 568797 w 848213"/>
                <a:gd name="connsiteY29" fmla="*/ 133429 h 877523"/>
                <a:gd name="connsiteX30" fmla="*/ 592905 w 848213"/>
                <a:gd name="connsiteY30" fmla="*/ 126730 h 877523"/>
                <a:gd name="connsiteX31" fmla="*/ 600271 w 848213"/>
                <a:gd name="connsiteY31" fmla="*/ 112660 h 877523"/>
                <a:gd name="connsiteX32" fmla="*/ 578172 w 848213"/>
                <a:gd name="connsiteY32" fmla="*/ 112660 h 877523"/>
                <a:gd name="connsiteX33" fmla="*/ 562101 w 848213"/>
                <a:gd name="connsiteY33" fmla="*/ 87201 h 877523"/>
                <a:gd name="connsiteX34" fmla="*/ 574824 w 848213"/>
                <a:gd name="connsiteY34" fmla="*/ 67772 h 877523"/>
                <a:gd name="connsiteX35" fmla="*/ 586208 w 848213"/>
                <a:gd name="connsiteY35" fmla="*/ 54373 h 877523"/>
                <a:gd name="connsiteX36" fmla="*/ 533305 w 848213"/>
                <a:gd name="connsiteY36" fmla="*/ 33604 h 877523"/>
                <a:gd name="connsiteX37" fmla="*/ 501161 w 848213"/>
                <a:gd name="connsiteY37" fmla="*/ 34273 h 877523"/>
                <a:gd name="connsiteX38" fmla="*/ 418123 w 848213"/>
                <a:gd name="connsiteY38" fmla="*/ 70452 h 877523"/>
                <a:gd name="connsiteX39" fmla="*/ 372586 w 848213"/>
                <a:gd name="connsiteY39" fmla="*/ 104621 h 877523"/>
                <a:gd name="connsiteX40" fmla="*/ 354505 w 848213"/>
                <a:gd name="connsiteY40" fmla="*/ 118020 h 877523"/>
                <a:gd name="connsiteX41" fmla="*/ 337094 w 848213"/>
                <a:gd name="connsiteY41" fmla="*/ 114670 h 877523"/>
                <a:gd name="connsiteX42" fmla="*/ 332406 w 848213"/>
                <a:gd name="connsiteY42" fmla="*/ 102611 h 877523"/>
                <a:gd name="connsiteX43" fmla="*/ 335085 w 848213"/>
                <a:gd name="connsiteY43" fmla="*/ 59063 h 877523"/>
                <a:gd name="connsiteX44" fmla="*/ 339772 w 848213"/>
                <a:gd name="connsiteY44" fmla="*/ 30924 h 877523"/>
                <a:gd name="connsiteX45" fmla="*/ 160303 w 848213"/>
                <a:gd name="connsiteY45" fmla="*/ 123380 h 877523"/>
                <a:gd name="connsiteX46" fmla="*/ 179053 w 848213"/>
                <a:gd name="connsiteY46" fmla="*/ 139459 h 877523"/>
                <a:gd name="connsiteX47" fmla="*/ 193116 w 848213"/>
                <a:gd name="connsiteY47" fmla="*/ 116010 h 877523"/>
                <a:gd name="connsiteX48" fmla="*/ 211197 w 848213"/>
                <a:gd name="connsiteY48" fmla="*/ 95241 h 877523"/>
                <a:gd name="connsiteX49" fmla="*/ 228608 w 848213"/>
                <a:gd name="connsiteY49" fmla="*/ 91221 h 877523"/>
                <a:gd name="connsiteX50" fmla="*/ 285530 w 848213"/>
                <a:gd name="connsiteY50" fmla="*/ 132090 h 877523"/>
                <a:gd name="connsiteX51" fmla="*/ 292226 w 848213"/>
                <a:gd name="connsiteY51" fmla="*/ 168938 h 877523"/>
                <a:gd name="connsiteX52" fmla="*/ 270127 w 848213"/>
                <a:gd name="connsiteY52" fmla="*/ 187697 h 877523"/>
                <a:gd name="connsiteX53" fmla="*/ 256734 w 848213"/>
                <a:gd name="connsiteY53" fmla="*/ 187697 h 877523"/>
                <a:gd name="connsiteX54" fmla="*/ 242002 w 848213"/>
                <a:gd name="connsiteY54" fmla="*/ 194397 h 877523"/>
                <a:gd name="connsiteX55" fmla="*/ 209858 w 848213"/>
                <a:gd name="connsiteY55" fmla="*/ 217176 h 877523"/>
                <a:gd name="connsiteX56" fmla="*/ 187089 w 848213"/>
                <a:gd name="connsiteY56" fmla="*/ 227226 h 877523"/>
                <a:gd name="connsiteX57" fmla="*/ 148249 w 848213"/>
                <a:gd name="connsiteY57" fmla="*/ 266754 h 877523"/>
                <a:gd name="connsiteX58" fmla="*/ 140883 w 848213"/>
                <a:gd name="connsiteY58" fmla="*/ 292213 h 877523"/>
                <a:gd name="connsiteX59" fmla="*/ 134186 w 848213"/>
                <a:gd name="connsiteY59" fmla="*/ 316332 h 877523"/>
                <a:gd name="connsiteX60" fmla="*/ 116105 w 848213"/>
                <a:gd name="connsiteY60" fmla="*/ 322362 h 877523"/>
                <a:gd name="connsiteX61" fmla="*/ 100703 w 848213"/>
                <a:gd name="connsiteY61" fmla="*/ 307622 h 877523"/>
                <a:gd name="connsiteX62" fmla="*/ 87310 w 848213"/>
                <a:gd name="connsiteY62" fmla="*/ 290203 h 877523"/>
                <a:gd name="connsiteX63" fmla="*/ 71238 w 848213"/>
                <a:gd name="connsiteY63" fmla="*/ 289533 h 877523"/>
                <a:gd name="connsiteX64" fmla="*/ 56505 w 848213"/>
                <a:gd name="connsiteY64" fmla="*/ 337101 h 877523"/>
                <a:gd name="connsiteX65" fmla="*/ 71238 w 848213"/>
                <a:gd name="connsiteY65" fmla="*/ 348491 h 877523"/>
                <a:gd name="connsiteX66" fmla="*/ 100033 w 848213"/>
                <a:gd name="connsiteY66" fmla="*/ 369930 h 877523"/>
                <a:gd name="connsiteX67" fmla="*/ 105390 w 848213"/>
                <a:gd name="connsiteY67" fmla="*/ 390029 h 877523"/>
                <a:gd name="connsiteX68" fmla="*/ 118114 w 848213"/>
                <a:gd name="connsiteY68" fmla="*/ 398069 h 877523"/>
                <a:gd name="connsiteX69" fmla="*/ 129498 w 848213"/>
                <a:gd name="connsiteY69" fmla="*/ 395389 h 877523"/>
                <a:gd name="connsiteX70" fmla="*/ 158294 w 848213"/>
                <a:gd name="connsiteY70" fmla="*/ 386009 h 877523"/>
                <a:gd name="connsiteX71" fmla="*/ 209858 w 848213"/>
                <a:gd name="connsiteY71" fmla="*/ 388689 h 877523"/>
                <a:gd name="connsiteX72" fmla="*/ 252716 w 848213"/>
                <a:gd name="connsiteY72" fmla="*/ 414818 h 877523"/>
                <a:gd name="connsiteX73" fmla="*/ 326379 w 848213"/>
                <a:gd name="connsiteY73" fmla="*/ 466406 h 877523"/>
                <a:gd name="connsiteX74" fmla="*/ 345130 w 848213"/>
                <a:gd name="connsiteY74" fmla="*/ 480476 h 877523"/>
                <a:gd name="connsiteX75" fmla="*/ 356514 w 848213"/>
                <a:gd name="connsiteY75" fmla="*/ 531393 h 877523"/>
                <a:gd name="connsiteX76" fmla="*/ 345130 w 848213"/>
                <a:gd name="connsiteY76" fmla="*/ 550823 h 877523"/>
                <a:gd name="connsiteX77" fmla="*/ 306959 w 848213"/>
                <a:gd name="connsiteY77" fmla="*/ 596381 h 877523"/>
                <a:gd name="connsiteX78" fmla="*/ 252047 w 848213"/>
                <a:gd name="connsiteY78" fmla="*/ 667398 h 877523"/>
                <a:gd name="connsiteX79" fmla="*/ 239323 w 848213"/>
                <a:gd name="connsiteY79" fmla="*/ 729705 h 877523"/>
                <a:gd name="connsiteX80" fmla="*/ 250038 w 848213"/>
                <a:gd name="connsiteY80" fmla="*/ 789333 h 877523"/>
                <a:gd name="connsiteX81" fmla="*/ 246689 w 848213"/>
                <a:gd name="connsiteY81" fmla="*/ 815462 h 877523"/>
                <a:gd name="connsiteX82" fmla="*/ 316334 w 848213"/>
                <a:gd name="connsiteY82" fmla="*/ 842931 h 877523"/>
                <a:gd name="connsiteX83" fmla="*/ 452945 w 848213"/>
                <a:gd name="connsiteY83" fmla="*/ 856330 h 877523"/>
                <a:gd name="connsiteX84" fmla="*/ 475044 w 848213"/>
                <a:gd name="connsiteY84" fmla="*/ 854990 h 877523"/>
                <a:gd name="connsiteX85" fmla="*/ 546698 w 848213"/>
                <a:gd name="connsiteY85" fmla="*/ 838241 h 877523"/>
                <a:gd name="connsiteX86" fmla="*/ 726838 w 848213"/>
                <a:gd name="connsiteY86" fmla="*/ 718316 h 877523"/>
                <a:gd name="connsiteX87" fmla="*/ 825948 w 848213"/>
                <a:gd name="connsiteY87" fmla="*/ 500575 h 877523"/>
                <a:gd name="connsiteX88" fmla="*/ 823939 w 848213"/>
                <a:gd name="connsiteY88" fmla="*/ 366580 h 877523"/>
                <a:gd name="connsiteX89" fmla="*/ 821260 w 848213"/>
                <a:gd name="connsiteY89" fmla="*/ 360550 h 877523"/>
                <a:gd name="connsiteX90" fmla="*/ 750945 w 848213"/>
                <a:gd name="connsiteY90" fmla="*/ 394049 h 877523"/>
                <a:gd name="connsiteX91" fmla="*/ 772375 w 848213"/>
                <a:gd name="connsiteY91" fmla="*/ 412138 h 877523"/>
                <a:gd name="connsiteX92" fmla="*/ 772375 w 848213"/>
                <a:gd name="connsiteY92" fmla="*/ 447647 h 877523"/>
                <a:gd name="connsiteX93" fmla="*/ 764339 w 848213"/>
                <a:gd name="connsiteY93" fmla="*/ 454347 h 877523"/>
                <a:gd name="connsiteX94" fmla="*/ 746927 w 848213"/>
                <a:gd name="connsiteY94" fmla="*/ 466406 h 877523"/>
                <a:gd name="connsiteX95" fmla="*/ 722150 w 848213"/>
                <a:gd name="connsiteY95" fmla="*/ 487845 h 877523"/>
                <a:gd name="connsiteX96" fmla="*/ 722820 w 848213"/>
                <a:gd name="connsiteY96" fmla="*/ 510624 h 877523"/>
                <a:gd name="connsiteX97" fmla="*/ 730186 w 848213"/>
                <a:gd name="connsiteY97" fmla="*/ 517994 h 877523"/>
                <a:gd name="connsiteX98" fmla="*/ 731525 w 848213"/>
                <a:gd name="connsiteY98" fmla="*/ 558192 h 877523"/>
                <a:gd name="connsiteX99" fmla="*/ 692685 w 848213"/>
                <a:gd name="connsiteY99" fmla="*/ 617820 h 877523"/>
                <a:gd name="connsiteX100" fmla="*/ 651166 w 848213"/>
                <a:gd name="connsiteY100" fmla="*/ 672088 h 877523"/>
                <a:gd name="connsiteX101" fmla="*/ 606968 w 848213"/>
                <a:gd name="connsiteY101" fmla="*/ 670078 h 877523"/>
                <a:gd name="connsiteX102" fmla="*/ 588887 w 848213"/>
                <a:gd name="connsiteY102" fmla="*/ 642609 h 877523"/>
                <a:gd name="connsiteX103" fmla="*/ 561431 w 848213"/>
                <a:gd name="connsiteY103" fmla="*/ 550823 h 877523"/>
                <a:gd name="connsiteX104" fmla="*/ 556743 w 848213"/>
                <a:gd name="connsiteY104" fmla="*/ 486505 h 877523"/>
                <a:gd name="connsiteX105" fmla="*/ 529957 w 848213"/>
                <a:gd name="connsiteY105" fmla="*/ 444967 h 877523"/>
                <a:gd name="connsiteX106" fmla="*/ 496474 w 848213"/>
                <a:gd name="connsiteY106" fmla="*/ 438267 h 877523"/>
                <a:gd name="connsiteX107" fmla="*/ 459642 w 848213"/>
                <a:gd name="connsiteY107" fmla="*/ 437597 h 877523"/>
                <a:gd name="connsiteX108" fmla="*/ 423480 w 848213"/>
                <a:gd name="connsiteY108" fmla="*/ 401419 h 877523"/>
                <a:gd name="connsiteX109" fmla="*/ 432856 w 848213"/>
                <a:gd name="connsiteY109" fmla="*/ 335091 h 877523"/>
                <a:gd name="connsiteX110" fmla="*/ 477723 w 848213"/>
                <a:gd name="connsiteY110" fmla="*/ 274124 h 877523"/>
                <a:gd name="connsiteX111" fmla="*/ 541341 w 848213"/>
                <a:gd name="connsiteY111" fmla="*/ 242635 h 877523"/>
                <a:gd name="connsiteX112" fmla="*/ 582860 w 848213"/>
                <a:gd name="connsiteY112" fmla="*/ 254695 h 877523"/>
                <a:gd name="connsiteX113" fmla="*/ 617013 w 848213"/>
                <a:gd name="connsiteY113" fmla="*/ 274794 h 877523"/>
                <a:gd name="connsiteX114" fmla="*/ 627727 w 848213"/>
                <a:gd name="connsiteY114" fmla="*/ 276134 h 877523"/>
                <a:gd name="connsiteX115" fmla="*/ 663220 w 848213"/>
                <a:gd name="connsiteY115" fmla="*/ 276134 h 877523"/>
                <a:gd name="connsiteX116" fmla="*/ 653175 w 848213"/>
                <a:gd name="connsiteY116" fmla="*/ 258714 h 877523"/>
                <a:gd name="connsiteX117" fmla="*/ 647148 w 848213"/>
                <a:gd name="connsiteY117" fmla="*/ 235265 h 877523"/>
                <a:gd name="connsiteX118" fmla="*/ 805188 w 848213"/>
                <a:gd name="connsiteY118" fmla="*/ 293553 h 877523"/>
                <a:gd name="connsiteX119" fmla="*/ 600271 w 848213"/>
                <a:gd name="connsiteY119" fmla="*/ 61072 h 877523"/>
                <a:gd name="connsiteX120" fmla="*/ 572145 w 848213"/>
                <a:gd name="connsiteY120" fmla="*/ 99261 h 877523"/>
                <a:gd name="connsiteX121" fmla="*/ 595584 w 848213"/>
                <a:gd name="connsiteY121" fmla="*/ 99931 h 877523"/>
                <a:gd name="connsiteX122" fmla="*/ 610316 w 848213"/>
                <a:gd name="connsiteY122" fmla="*/ 128070 h 877523"/>
                <a:gd name="connsiteX123" fmla="*/ 601611 w 848213"/>
                <a:gd name="connsiteY123" fmla="*/ 137449 h 877523"/>
                <a:gd name="connsiteX124" fmla="*/ 582190 w 848213"/>
                <a:gd name="connsiteY124" fmla="*/ 144819 h 877523"/>
                <a:gd name="connsiteX125" fmla="*/ 543350 w 848213"/>
                <a:gd name="connsiteY125" fmla="*/ 159558 h 877523"/>
                <a:gd name="connsiteX126" fmla="*/ 505849 w 848213"/>
                <a:gd name="connsiteY126" fmla="*/ 197077 h 877523"/>
                <a:gd name="connsiteX127" fmla="*/ 494465 w 848213"/>
                <a:gd name="connsiteY127" fmla="*/ 231246 h 877523"/>
                <a:gd name="connsiteX128" fmla="*/ 507188 w 848213"/>
                <a:gd name="connsiteY128" fmla="*/ 238615 h 877523"/>
                <a:gd name="connsiteX129" fmla="*/ 521921 w 848213"/>
                <a:gd name="connsiteY129" fmla="*/ 227896 h 877523"/>
                <a:gd name="connsiteX130" fmla="*/ 556743 w 848213"/>
                <a:gd name="connsiteY130" fmla="*/ 205117 h 877523"/>
                <a:gd name="connsiteX131" fmla="*/ 569467 w 848213"/>
                <a:gd name="connsiteY131" fmla="*/ 201097 h 877523"/>
                <a:gd name="connsiteX132" fmla="*/ 611656 w 848213"/>
                <a:gd name="connsiteY132" fmla="*/ 219856 h 877523"/>
                <a:gd name="connsiteX133" fmla="*/ 625718 w 848213"/>
                <a:gd name="connsiteY133" fmla="*/ 219856 h 877523"/>
                <a:gd name="connsiteX134" fmla="*/ 648487 w 848213"/>
                <a:gd name="connsiteY134" fmla="*/ 223876 h 877523"/>
                <a:gd name="connsiteX135" fmla="*/ 661880 w 848213"/>
                <a:gd name="connsiteY135" fmla="*/ 242635 h 877523"/>
                <a:gd name="connsiteX136" fmla="*/ 679292 w 848213"/>
                <a:gd name="connsiteY136" fmla="*/ 267424 h 877523"/>
                <a:gd name="connsiteX137" fmla="*/ 659871 w 848213"/>
                <a:gd name="connsiteY137" fmla="*/ 292883 h 877523"/>
                <a:gd name="connsiteX138" fmla="*/ 620361 w 848213"/>
                <a:gd name="connsiteY138" fmla="*/ 290873 h 877523"/>
                <a:gd name="connsiteX139" fmla="*/ 574824 w 848213"/>
                <a:gd name="connsiteY139" fmla="*/ 264744 h 877523"/>
                <a:gd name="connsiteX140" fmla="*/ 548038 w 848213"/>
                <a:gd name="connsiteY140" fmla="*/ 256705 h 877523"/>
                <a:gd name="connsiteX141" fmla="*/ 505179 w 848213"/>
                <a:gd name="connsiteY141" fmla="*/ 276134 h 877523"/>
                <a:gd name="connsiteX142" fmla="*/ 454954 w 848213"/>
                <a:gd name="connsiteY142" fmla="*/ 321022 h 877523"/>
                <a:gd name="connsiteX143" fmla="*/ 444910 w 848213"/>
                <a:gd name="connsiteY143" fmla="*/ 347821 h 877523"/>
                <a:gd name="connsiteX144" fmla="*/ 437543 w 848213"/>
                <a:gd name="connsiteY144" fmla="*/ 398739 h 877523"/>
                <a:gd name="connsiteX145" fmla="*/ 462990 w 848213"/>
                <a:gd name="connsiteY145" fmla="*/ 423528 h 877523"/>
                <a:gd name="connsiteX146" fmla="*/ 472366 w 848213"/>
                <a:gd name="connsiteY146" fmla="*/ 423528 h 877523"/>
                <a:gd name="connsiteX147" fmla="*/ 513215 w 848213"/>
                <a:gd name="connsiteY147" fmla="*/ 425538 h 877523"/>
                <a:gd name="connsiteX148" fmla="*/ 571476 w 848213"/>
                <a:gd name="connsiteY148" fmla="*/ 489185 h 877523"/>
                <a:gd name="connsiteX149" fmla="*/ 579512 w 848213"/>
                <a:gd name="connsiteY149" fmla="*/ 566232 h 877523"/>
                <a:gd name="connsiteX150" fmla="*/ 605629 w 848213"/>
                <a:gd name="connsiteY150" fmla="*/ 641939 h 877523"/>
                <a:gd name="connsiteX151" fmla="*/ 622370 w 848213"/>
                <a:gd name="connsiteY151" fmla="*/ 663378 h 877523"/>
                <a:gd name="connsiteX152" fmla="*/ 640451 w 848213"/>
                <a:gd name="connsiteY152" fmla="*/ 663378 h 877523"/>
                <a:gd name="connsiteX153" fmla="*/ 667907 w 848213"/>
                <a:gd name="connsiteY153" fmla="*/ 631220 h 877523"/>
                <a:gd name="connsiteX154" fmla="*/ 722150 w 848213"/>
                <a:gd name="connsiteY154" fmla="*/ 546803 h 877523"/>
                <a:gd name="connsiteX155" fmla="*/ 722820 w 848213"/>
                <a:gd name="connsiteY155" fmla="*/ 545463 h 877523"/>
                <a:gd name="connsiteX156" fmla="*/ 720811 w 848213"/>
                <a:gd name="connsiteY156" fmla="*/ 528044 h 877523"/>
                <a:gd name="connsiteX157" fmla="*/ 709426 w 848213"/>
                <a:gd name="connsiteY157" fmla="*/ 516654 h 877523"/>
                <a:gd name="connsiteX158" fmla="*/ 707417 w 848213"/>
                <a:gd name="connsiteY158" fmla="*/ 481146 h 877523"/>
                <a:gd name="connsiteX159" fmla="*/ 712775 w 848213"/>
                <a:gd name="connsiteY159" fmla="*/ 475116 h 877523"/>
                <a:gd name="connsiteX160" fmla="*/ 754963 w 848213"/>
                <a:gd name="connsiteY160" fmla="*/ 441617 h 877523"/>
                <a:gd name="connsiteX161" fmla="*/ 769696 w 848213"/>
                <a:gd name="connsiteY161" fmla="*/ 428888 h 877523"/>
                <a:gd name="connsiteX162" fmla="*/ 765008 w 848213"/>
                <a:gd name="connsiteY162" fmla="*/ 423528 h 877523"/>
                <a:gd name="connsiteX163" fmla="*/ 728847 w 848213"/>
                <a:gd name="connsiteY163" fmla="*/ 388689 h 877523"/>
                <a:gd name="connsiteX164" fmla="*/ 703399 w 848213"/>
                <a:gd name="connsiteY164" fmla="*/ 353851 h 877523"/>
                <a:gd name="connsiteX165" fmla="*/ 705408 w 848213"/>
                <a:gd name="connsiteY165" fmla="*/ 338441 h 877523"/>
                <a:gd name="connsiteX166" fmla="*/ 721480 w 848213"/>
                <a:gd name="connsiteY166" fmla="*/ 339111 h 877523"/>
                <a:gd name="connsiteX167" fmla="*/ 734204 w 848213"/>
                <a:gd name="connsiteY167" fmla="*/ 353851 h 877523"/>
                <a:gd name="connsiteX168" fmla="*/ 743579 w 848213"/>
                <a:gd name="connsiteY168" fmla="*/ 368590 h 877523"/>
                <a:gd name="connsiteX169" fmla="*/ 759651 w 848213"/>
                <a:gd name="connsiteY169" fmla="*/ 373280 h 877523"/>
                <a:gd name="connsiteX170" fmla="*/ 804519 w 848213"/>
                <a:gd name="connsiteY170" fmla="*/ 351841 h 877523"/>
                <a:gd name="connsiteX171" fmla="*/ 817242 w 848213"/>
                <a:gd name="connsiteY171" fmla="*/ 341121 h 877523"/>
                <a:gd name="connsiteX172" fmla="*/ 803179 w 848213"/>
                <a:gd name="connsiteY172" fmla="*/ 331071 h 877523"/>
                <a:gd name="connsiteX173" fmla="*/ 775053 w 848213"/>
                <a:gd name="connsiteY173" fmla="*/ 311642 h 877523"/>
                <a:gd name="connsiteX174" fmla="*/ 764339 w 848213"/>
                <a:gd name="connsiteY174" fmla="*/ 302263 h 877523"/>
                <a:gd name="connsiteX175" fmla="*/ 760990 w 848213"/>
                <a:gd name="connsiteY175" fmla="*/ 290873 h 877523"/>
                <a:gd name="connsiteX176" fmla="*/ 771035 w 848213"/>
                <a:gd name="connsiteY176" fmla="*/ 284173 h 877523"/>
                <a:gd name="connsiteX177" fmla="*/ 787777 w 848213"/>
                <a:gd name="connsiteY177" fmla="*/ 285513 h 877523"/>
                <a:gd name="connsiteX178" fmla="*/ 805188 w 848213"/>
                <a:gd name="connsiteY178" fmla="*/ 293553 h 877523"/>
                <a:gd name="connsiteX179" fmla="*/ 130168 w 848213"/>
                <a:gd name="connsiteY179" fmla="*/ 411468 h 877523"/>
                <a:gd name="connsiteX180" fmla="*/ 134186 w 848213"/>
                <a:gd name="connsiteY180" fmla="*/ 414818 h 877523"/>
                <a:gd name="connsiteX181" fmla="*/ 143561 w 848213"/>
                <a:gd name="connsiteY181" fmla="*/ 445637 h 877523"/>
                <a:gd name="connsiteX182" fmla="*/ 138874 w 848213"/>
                <a:gd name="connsiteY182" fmla="*/ 451667 h 877523"/>
                <a:gd name="connsiteX183" fmla="*/ 114766 w 848213"/>
                <a:gd name="connsiteY183" fmla="*/ 481146 h 877523"/>
                <a:gd name="connsiteX184" fmla="*/ 114096 w 848213"/>
                <a:gd name="connsiteY184" fmla="*/ 515314 h 877523"/>
                <a:gd name="connsiteX185" fmla="*/ 118784 w 848213"/>
                <a:gd name="connsiteY185" fmla="*/ 521344 h 877523"/>
                <a:gd name="connsiteX186" fmla="*/ 160303 w 848213"/>
                <a:gd name="connsiteY186" fmla="*/ 562212 h 877523"/>
                <a:gd name="connsiteX187" fmla="*/ 185080 w 848213"/>
                <a:gd name="connsiteY187" fmla="*/ 635909 h 877523"/>
                <a:gd name="connsiteX188" fmla="*/ 174366 w 848213"/>
                <a:gd name="connsiteY188" fmla="*/ 678118 h 877523"/>
                <a:gd name="connsiteX189" fmla="*/ 175705 w 848213"/>
                <a:gd name="connsiteY189" fmla="*/ 712956 h 877523"/>
                <a:gd name="connsiteX190" fmla="*/ 185080 w 848213"/>
                <a:gd name="connsiteY190" fmla="*/ 731716 h 877523"/>
                <a:gd name="connsiteX191" fmla="*/ 227269 w 848213"/>
                <a:gd name="connsiteY191" fmla="*/ 783973 h 877523"/>
                <a:gd name="connsiteX192" fmla="*/ 233966 w 848213"/>
                <a:gd name="connsiteY192" fmla="*/ 788663 h 877523"/>
                <a:gd name="connsiteX193" fmla="*/ 225930 w 848213"/>
                <a:gd name="connsiteY193" fmla="*/ 741765 h 877523"/>
                <a:gd name="connsiteX194" fmla="*/ 229278 w 848213"/>
                <a:gd name="connsiteY194" fmla="*/ 682807 h 877523"/>
                <a:gd name="connsiteX195" fmla="*/ 250038 w 848213"/>
                <a:gd name="connsiteY195" fmla="*/ 643279 h 877523"/>
                <a:gd name="connsiteX196" fmla="*/ 300932 w 848213"/>
                <a:gd name="connsiteY196" fmla="*/ 582981 h 877523"/>
                <a:gd name="connsiteX197" fmla="*/ 342451 w 848213"/>
                <a:gd name="connsiteY197" fmla="*/ 530053 h 877523"/>
                <a:gd name="connsiteX198" fmla="*/ 335085 w 848213"/>
                <a:gd name="connsiteY198" fmla="*/ 491195 h 877523"/>
                <a:gd name="connsiteX199" fmla="*/ 321022 w 848213"/>
                <a:gd name="connsiteY199" fmla="*/ 481146 h 877523"/>
                <a:gd name="connsiteX200" fmla="*/ 250707 w 848213"/>
                <a:gd name="connsiteY200" fmla="*/ 432238 h 877523"/>
                <a:gd name="connsiteX201" fmla="*/ 212536 w 848213"/>
                <a:gd name="connsiteY201" fmla="*/ 406779 h 877523"/>
                <a:gd name="connsiteX202" fmla="*/ 130168 w 848213"/>
                <a:gd name="connsiteY202" fmla="*/ 411468 h 877523"/>
                <a:gd name="connsiteX203" fmla="*/ 21683 w 848213"/>
                <a:gd name="connsiteY203" fmla="*/ 392039 h 877523"/>
                <a:gd name="connsiteX204" fmla="*/ 223921 w 848213"/>
                <a:gd name="connsiteY204" fmla="*/ 800723 h 877523"/>
                <a:gd name="connsiteX205" fmla="*/ 223251 w 848213"/>
                <a:gd name="connsiteY205" fmla="*/ 798713 h 877523"/>
                <a:gd name="connsiteX206" fmla="*/ 213206 w 848213"/>
                <a:gd name="connsiteY206" fmla="*/ 788663 h 877523"/>
                <a:gd name="connsiteX207" fmla="*/ 165660 w 848213"/>
                <a:gd name="connsiteY207" fmla="*/ 720996 h 877523"/>
                <a:gd name="connsiteX208" fmla="*/ 162312 w 848213"/>
                <a:gd name="connsiteY208" fmla="*/ 675438 h 877523"/>
                <a:gd name="connsiteX209" fmla="*/ 173696 w 848213"/>
                <a:gd name="connsiteY209" fmla="*/ 633899 h 877523"/>
                <a:gd name="connsiteX210" fmla="*/ 159633 w 848213"/>
                <a:gd name="connsiteY210" fmla="*/ 582311 h 877523"/>
                <a:gd name="connsiteX211" fmla="*/ 135525 w 848213"/>
                <a:gd name="connsiteY211" fmla="*/ 558192 h 877523"/>
                <a:gd name="connsiteX212" fmla="*/ 106730 w 848213"/>
                <a:gd name="connsiteY212" fmla="*/ 528044 h 877523"/>
                <a:gd name="connsiteX213" fmla="*/ 104721 w 848213"/>
                <a:gd name="connsiteY213" fmla="*/ 475116 h 877523"/>
                <a:gd name="connsiteX214" fmla="*/ 126820 w 848213"/>
                <a:gd name="connsiteY214" fmla="*/ 448987 h 877523"/>
                <a:gd name="connsiteX215" fmla="*/ 138204 w 848213"/>
                <a:gd name="connsiteY215" fmla="*/ 431567 h 877523"/>
                <a:gd name="connsiteX216" fmla="*/ 118114 w 848213"/>
                <a:gd name="connsiteY216" fmla="*/ 426208 h 877523"/>
                <a:gd name="connsiteX217" fmla="*/ 64541 w 848213"/>
                <a:gd name="connsiteY217" fmla="*/ 393379 h 877523"/>
                <a:gd name="connsiteX218" fmla="*/ 51148 w 848213"/>
                <a:gd name="connsiteY218" fmla="*/ 388019 h 877523"/>
                <a:gd name="connsiteX219" fmla="*/ 21683 w 848213"/>
                <a:gd name="connsiteY219" fmla="*/ 392039 h 877523"/>
                <a:gd name="connsiteX220" fmla="*/ 121462 w 848213"/>
                <a:gd name="connsiteY220" fmla="*/ 312982 h 877523"/>
                <a:gd name="connsiteX221" fmla="*/ 128829 w 848213"/>
                <a:gd name="connsiteY221" fmla="*/ 284844 h 877523"/>
                <a:gd name="connsiteX222" fmla="*/ 187759 w 848213"/>
                <a:gd name="connsiteY222" fmla="*/ 212487 h 877523"/>
                <a:gd name="connsiteX223" fmla="*/ 210527 w 848213"/>
                <a:gd name="connsiteY223" fmla="*/ 202437 h 877523"/>
                <a:gd name="connsiteX224" fmla="*/ 227939 w 848213"/>
                <a:gd name="connsiteY224" fmla="*/ 189037 h 877523"/>
                <a:gd name="connsiteX225" fmla="*/ 260752 w 848213"/>
                <a:gd name="connsiteY225" fmla="*/ 174298 h 877523"/>
                <a:gd name="connsiteX226" fmla="*/ 277494 w 848213"/>
                <a:gd name="connsiteY226" fmla="*/ 156878 h 877523"/>
                <a:gd name="connsiteX227" fmla="*/ 274145 w 848213"/>
                <a:gd name="connsiteY227" fmla="*/ 144149 h 877523"/>
                <a:gd name="connsiteX228" fmla="*/ 233966 w 848213"/>
                <a:gd name="connsiteY228" fmla="*/ 108641 h 877523"/>
                <a:gd name="connsiteX229" fmla="*/ 209188 w 848213"/>
                <a:gd name="connsiteY229" fmla="*/ 116680 h 877523"/>
                <a:gd name="connsiteX230" fmla="*/ 201152 w 848213"/>
                <a:gd name="connsiteY230" fmla="*/ 128740 h 877523"/>
                <a:gd name="connsiteX231" fmla="*/ 189098 w 848213"/>
                <a:gd name="connsiteY231" fmla="*/ 148839 h 877523"/>
                <a:gd name="connsiteX232" fmla="*/ 167669 w 848213"/>
                <a:gd name="connsiteY232" fmla="*/ 150849 h 877523"/>
                <a:gd name="connsiteX233" fmla="*/ 146910 w 848213"/>
                <a:gd name="connsiteY233" fmla="*/ 132090 h 877523"/>
                <a:gd name="connsiteX234" fmla="*/ 23692 w 848213"/>
                <a:gd name="connsiteY234" fmla="*/ 373280 h 877523"/>
                <a:gd name="connsiteX235" fmla="*/ 43112 w 848213"/>
                <a:gd name="connsiteY235" fmla="*/ 373280 h 877523"/>
                <a:gd name="connsiteX236" fmla="*/ 75925 w 848213"/>
                <a:gd name="connsiteY236" fmla="*/ 385339 h 877523"/>
                <a:gd name="connsiteX237" fmla="*/ 92667 w 848213"/>
                <a:gd name="connsiteY237" fmla="*/ 399409 h 877523"/>
                <a:gd name="connsiteX238" fmla="*/ 85970 w 848213"/>
                <a:gd name="connsiteY238" fmla="*/ 374620 h 877523"/>
                <a:gd name="connsiteX239" fmla="*/ 71238 w 848213"/>
                <a:gd name="connsiteY239" fmla="*/ 363900 h 877523"/>
                <a:gd name="connsiteX240" fmla="*/ 47799 w 848213"/>
                <a:gd name="connsiteY240" fmla="*/ 351171 h 877523"/>
                <a:gd name="connsiteX241" fmla="*/ 45790 w 848213"/>
                <a:gd name="connsiteY241" fmla="*/ 302933 h 877523"/>
                <a:gd name="connsiteX242" fmla="*/ 69229 w 848213"/>
                <a:gd name="connsiteY242" fmla="*/ 275464 h 877523"/>
                <a:gd name="connsiteX243" fmla="*/ 91997 w 848213"/>
                <a:gd name="connsiteY243" fmla="*/ 278144 h 877523"/>
                <a:gd name="connsiteX244" fmla="*/ 104051 w 848213"/>
                <a:gd name="connsiteY244" fmla="*/ 292213 h 877523"/>
                <a:gd name="connsiteX245" fmla="*/ 121462 w 848213"/>
                <a:gd name="connsiteY245" fmla="*/ 312982 h 877523"/>
                <a:gd name="connsiteX246" fmla="*/ 353835 w 848213"/>
                <a:gd name="connsiteY246" fmla="*/ 26234 h 877523"/>
                <a:gd name="connsiteX247" fmla="*/ 347139 w 848213"/>
                <a:gd name="connsiteY247" fmla="*/ 106630 h 877523"/>
                <a:gd name="connsiteX248" fmla="*/ 389327 w 848213"/>
                <a:gd name="connsiteY248" fmla="*/ 73802 h 877523"/>
                <a:gd name="connsiteX249" fmla="*/ 432186 w 848213"/>
                <a:gd name="connsiteY249" fmla="*/ 45663 h 877523"/>
                <a:gd name="connsiteX250" fmla="*/ 477723 w 848213"/>
                <a:gd name="connsiteY250" fmla="*/ 24894 h 877523"/>
                <a:gd name="connsiteX251" fmla="*/ 353835 w 848213"/>
                <a:gd name="connsiteY251" fmla="*/ 26234 h 877523"/>
                <a:gd name="connsiteX252" fmla="*/ 811215 w 848213"/>
                <a:gd name="connsiteY252" fmla="*/ 320352 h 877523"/>
                <a:gd name="connsiteX253" fmla="*/ 784429 w 848213"/>
                <a:gd name="connsiteY253" fmla="*/ 302933 h 877523"/>
                <a:gd name="connsiteX254" fmla="*/ 811215 w 848213"/>
                <a:gd name="connsiteY254" fmla="*/ 320352 h 8775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</a:cxnLst>
              <a:rect l="l" t="t" r="r" b="b"/>
              <a:pathLst>
                <a:path w="848213" h="877523">
                  <a:moveTo>
                    <a:pt x="848047" y="439607"/>
                  </a:moveTo>
                  <a:cubicBezTo>
                    <a:pt x="848716" y="538093"/>
                    <a:pt x="819251" y="626530"/>
                    <a:pt x="760990" y="705586"/>
                  </a:cubicBezTo>
                  <a:cubicBezTo>
                    <a:pt x="723489" y="756504"/>
                    <a:pt x="676613" y="796703"/>
                    <a:pt x="620361" y="827522"/>
                  </a:cubicBezTo>
                  <a:cubicBezTo>
                    <a:pt x="585539" y="846281"/>
                    <a:pt x="548038" y="860350"/>
                    <a:pt x="509867" y="868390"/>
                  </a:cubicBezTo>
                  <a:cubicBezTo>
                    <a:pt x="468348" y="877770"/>
                    <a:pt x="425489" y="879779"/>
                    <a:pt x="382631" y="875090"/>
                  </a:cubicBezTo>
                  <a:cubicBezTo>
                    <a:pt x="337763" y="869730"/>
                    <a:pt x="294235" y="858340"/>
                    <a:pt x="253386" y="839581"/>
                  </a:cubicBezTo>
                  <a:cubicBezTo>
                    <a:pt x="210527" y="819482"/>
                    <a:pt x="171687" y="793353"/>
                    <a:pt x="136865" y="760524"/>
                  </a:cubicBezTo>
                  <a:cubicBezTo>
                    <a:pt x="86640" y="712956"/>
                    <a:pt x="51148" y="656008"/>
                    <a:pt x="26370" y="591691"/>
                  </a:cubicBezTo>
                  <a:cubicBezTo>
                    <a:pt x="14986" y="562212"/>
                    <a:pt x="8959" y="531393"/>
                    <a:pt x="4271" y="499905"/>
                  </a:cubicBezTo>
                  <a:cubicBezTo>
                    <a:pt x="253" y="473106"/>
                    <a:pt x="-1086" y="446307"/>
                    <a:pt x="923" y="419508"/>
                  </a:cubicBezTo>
                  <a:cubicBezTo>
                    <a:pt x="2262" y="394049"/>
                    <a:pt x="5611" y="367920"/>
                    <a:pt x="10298" y="342461"/>
                  </a:cubicBezTo>
                  <a:cubicBezTo>
                    <a:pt x="19004" y="296233"/>
                    <a:pt x="37085" y="253355"/>
                    <a:pt x="60523" y="212487"/>
                  </a:cubicBezTo>
                  <a:cubicBezTo>
                    <a:pt x="108739" y="130750"/>
                    <a:pt x="175705" y="70452"/>
                    <a:pt x="263431" y="32933"/>
                  </a:cubicBezTo>
                  <a:cubicBezTo>
                    <a:pt x="297584" y="18194"/>
                    <a:pt x="333076" y="8145"/>
                    <a:pt x="369907" y="4125"/>
                  </a:cubicBezTo>
                  <a:cubicBezTo>
                    <a:pt x="389327" y="2115"/>
                    <a:pt x="408748" y="-565"/>
                    <a:pt x="427498" y="105"/>
                  </a:cubicBezTo>
                  <a:cubicBezTo>
                    <a:pt x="481071" y="2115"/>
                    <a:pt x="532635" y="10824"/>
                    <a:pt x="582860" y="32264"/>
                  </a:cubicBezTo>
                  <a:cubicBezTo>
                    <a:pt x="631076" y="53033"/>
                    <a:pt x="673934" y="80502"/>
                    <a:pt x="711435" y="116010"/>
                  </a:cubicBezTo>
                  <a:cubicBezTo>
                    <a:pt x="763669" y="165588"/>
                    <a:pt x="801840" y="224546"/>
                    <a:pt x="824608" y="293553"/>
                  </a:cubicBezTo>
                  <a:cubicBezTo>
                    <a:pt x="836662" y="328392"/>
                    <a:pt x="844698" y="364570"/>
                    <a:pt x="847377" y="401419"/>
                  </a:cubicBezTo>
                  <a:cubicBezTo>
                    <a:pt x="848716" y="414148"/>
                    <a:pt x="848047" y="426878"/>
                    <a:pt x="848047" y="439607"/>
                  </a:cubicBezTo>
                  <a:close/>
                  <a:moveTo>
                    <a:pt x="647148" y="235265"/>
                  </a:moveTo>
                  <a:cubicBezTo>
                    <a:pt x="636433" y="234596"/>
                    <a:pt x="628397" y="233256"/>
                    <a:pt x="620361" y="233925"/>
                  </a:cubicBezTo>
                  <a:cubicBezTo>
                    <a:pt x="608307" y="234596"/>
                    <a:pt x="602950" y="232586"/>
                    <a:pt x="598262" y="221866"/>
                  </a:cubicBezTo>
                  <a:cubicBezTo>
                    <a:pt x="592905" y="210476"/>
                    <a:pt x="590226" y="209137"/>
                    <a:pt x="578172" y="211816"/>
                  </a:cubicBezTo>
                  <a:cubicBezTo>
                    <a:pt x="562101" y="215166"/>
                    <a:pt x="548038" y="223876"/>
                    <a:pt x="535314" y="233925"/>
                  </a:cubicBezTo>
                  <a:cubicBezTo>
                    <a:pt x="527948" y="239955"/>
                    <a:pt x="520581" y="245985"/>
                    <a:pt x="513215" y="250005"/>
                  </a:cubicBezTo>
                  <a:cubicBezTo>
                    <a:pt x="499152" y="258045"/>
                    <a:pt x="484420" y="250675"/>
                    <a:pt x="482411" y="234596"/>
                  </a:cubicBezTo>
                  <a:cubicBezTo>
                    <a:pt x="480402" y="217846"/>
                    <a:pt x="482411" y="201097"/>
                    <a:pt x="495134" y="187697"/>
                  </a:cubicBezTo>
                  <a:cubicBezTo>
                    <a:pt x="505179" y="176978"/>
                    <a:pt x="516563" y="167598"/>
                    <a:pt x="525939" y="156878"/>
                  </a:cubicBezTo>
                  <a:cubicBezTo>
                    <a:pt x="537323" y="142809"/>
                    <a:pt x="551386" y="136109"/>
                    <a:pt x="568797" y="133429"/>
                  </a:cubicBezTo>
                  <a:cubicBezTo>
                    <a:pt x="576833" y="132090"/>
                    <a:pt x="584869" y="129410"/>
                    <a:pt x="592905" y="126730"/>
                  </a:cubicBezTo>
                  <a:cubicBezTo>
                    <a:pt x="598262" y="124720"/>
                    <a:pt x="602950" y="120700"/>
                    <a:pt x="600271" y="112660"/>
                  </a:cubicBezTo>
                  <a:cubicBezTo>
                    <a:pt x="592905" y="112660"/>
                    <a:pt x="585539" y="113330"/>
                    <a:pt x="578172" y="112660"/>
                  </a:cubicBezTo>
                  <a:cubicBezTo>
                    <a:pt x="562770" y="111991"/>
                    <a:pt x="556074" y="101271"/>
                    <a:pt x="562101" y="87201"/>
                  </a:cubicBezTo>
                  <a:cubicBezTo>
                    <a:pt x="565449" y="80502"/>
                    <a:pt x="570136" y="73802"/>
                    <a:pt x="574824" y="67772"/>
                  </a:cubicBezTo>
                  <a:cubicBezTo>
                    <a:pt x="578172" y="63082"/>
                    <a:pt x="582190" y="59063"/>
                    <a:pt x="586208" y="54373"/>
                  </a:cubicBezTo>
                  <a:cubicBezTo>
                    <a:pt x="568797" y="44323"/>
                    <a:pt x="550716" y="39633"/>
                    <a:pt x="533305" y="33604"/>
                  </a:cubicBezTo>
                  <a:cubicBezTo>
                    <a:pt x="522590" y="30254"/>
                    <a:pt x="512545" y="32264"/>
                    <a:pt x="501161" y="34273"/>
                  </a:cubicBezTo>
                  <a:cubicBezTo>
                    <a:pt x="471026" y="40973"/>
                    <a:pt x="443570" y="53033"/>
                    <a:pt x="418123" y="70452"/>
                  </a:cubicBezTo>
                  <a:cubicBezTo>
                    <a:pt x="402721" y="81172"/>
                    <a:pt x="387988" y="93231"/>
                    <a:pt x="372586" y="104621"/>
                  </a:cubicBezTo>
                  <a:cubicBezTo>
                    <a:pt x="366559" y="109311"/>
                    <a:pt x="360532" y="114000"/>
                    <a:pt x="354505" y="118020"/>
                  </a:cubicBezTo>
                  <a:cubicBezTo>
                    <a:pt x="347139" y="122040"/>
                    <a:pt x="342451" y="121370"/>
                    <a:pt x="337094" y="114670"/>
                  </a:cubicBezTo>
                  <a:cubicBezTo>
                    <a:pt x="334415" y="111320"/>
                    <a:pt x="332406" y="106630"/>
                    <a:pt x="332406" y="102611"/>
                  </a:cubicBezTo>
                  <a:cubicBezTo>
                    <a:pt x="332406" y="87871"/>
                    <a:pt x="333745" y="73802"/>
                    <a:pt x="335085" y="59063"/>
                  </a:cubicBezTo>
                  <a:cubicBezTo>
                    <a:pt x="335754" y="49683"/>
                    <a:pt x="337763" y="40303"/>
                    <a:pt x="339772" y="30924"/>
                  </a:cubicBezTo>
                  <a:cubicBezTo>
                    <a:pt x="298253" y="29584"/>
                    <a:pt x="191777" y="84521"/>
                    <a:pt x="160303" y="123380"/>
                  </a:cubicBezTo>
                  <a:cubicBezTo>
                    <a:pt x="166330" y="128740"/>
                    <a:pt x="171687" y="133429"/>
                    <a:pt x="179053" y="139459"/>
                  </a:cubicBezTo>
                  <a:cubicBezTo>
                    <a:pt x="184411" y="130750"/>
                    <a:pt x="187759" y="122710"/>
                    <a:pt x="193116" y="116010"/>
                  </a:cubicBezTo>
                  <a:cubicBezTo>
                    <a:pt x="198474" y="108641"/>
                    <a:pt x="204501" y="101271"/>
                    <a:pt x="211197" y="95241"/>
                  </a:cubicBezTo>
                  <a:cubicBezTo>
                    <a:pt x="215215" y="91891"/>
                    <a:pt x="223251" y="89881"/>
                    <a:pt x="228608" y="91221"/>
                  </a:cubicBezTo>
                  <a:cubicBezTo>
                    <a:pt x="253386" y="96581"/>
                    <a:pt x="272806" y="109980"/>
                    <a:pt x="285530" y="132090"/>
                  </a:cubicBezTo>
                  <a:cubicBezTo>
                    <a:pt x="292226" y="143479"/>
                    <a:pt x="294905" y="155539"/>
                    <a:pt x="292226" y="168938"/>
                  </a:cubicBezTo>
                  <a:cubicBezTo>
                    <a:pt x="289548" y="180998"/>
                    <a:pt x="282851" y="187027"/>
                    <a:pt x="270127" y="187697"/>
                  </a:cubicBezTo>
                  <a:cubicBezTo>
                    <a:pt x="265440" y="187697"/>
                    <a:pt x="261422" y="187697"/>
                    <a:pt x="256734" y="187697"/>
                  </a:cubicBezTo>
                  <a:cubicBezTo>
                    <a:pt x="250707" y="187027"/>
                    <a:pt x="245350" y="189707"/>
                    <a:pt x="242002" y="194397"/>
                  </a:cubicBezTo>
                  <a:cubicBezTo>
                    <a:pt x="233966" y="205787"/>
                    <a:pt x="221912" y="211816"/>
                    <a:pt x="209858" y="217176"/>
                  </a:cubicBezTo>
                  <a:cubicBezTo>
                    <a:pt x="202492" y="220526"/>
                    <a:pt x="194456" y="223876"/>
                    <a:pt x="187089" y="227226"/>
                  </a:cubicBezTo>
                  <a:cubicBezTo>
                    <a:pt x="169008" y="235265"/>
                    <a:pt x="155615" y="247995"/>
                    <a:pt x="148249" y="266754"/>
                  </a:cubicBezTo>
                  <a:cubicBezTo>
                    <a:pt x="144901" y="274794"/>
                    <a:pt x="142892" y="283503"/>
                    <a:pt x="140883" y="292213"/>
                  </a:cubicBezTo>
                  <a:cubicBezTo>
                    <a:pt x="138874" y="300253"/>
                    <a:pt x="137534" y="308293"/>
                    <a:pt x="134186" y="316332"/>
                  </a:cubicBezTo>
                  <a:cubicBezTo>
                    <a:pt x="130838" y="325042"/>
                    <a:pt x="123471" y="327722"/>
                    <a:pt x="116105" y="322362"/>
                  </a:cubicBezTo>
                  <a:cubicBezTo>
                    <a:pt x="110078" y="318342"/>
                    <a:pt x="105390" y="312982"/>
                    <a:pt x="100703" y="307622"/>
                  </a:cubicBezTo>
                  <a:cubicBezTo>
                    <a:pt x="96015" y="302263"/>
                    <a:pt x="91997" y="295563"/>
                    <a:pt x="87310" y="290203"/>
                  </a:cubicBezTo>
                  <a:cubicBezTo>
                    <a:pt x="81952" y="284844"/>
                    <a:pt x="77265" y="284844"/>
                    <a:pt x="71238" y="289533"/>
                  </a:cubicBezTo>
                  <a:cubicBezTo>
                    <a:pt x="55166" y="300923"/>
                    <a:pt x="52487" y="322362"/>
                    <a:pt x="56505" y="337101"/>
                  </a:cubicBezTo>
                  <a:cubicBezTo>
                    <a:pt x="58514" y="343801"/>
                    <a:pt x="64541" y="348491"/>
                    <a:pt x="71238" y="348491"/>
                  </a:cubicBezTo>
                  <a:cubicBezTo>
                    <a:pt x="89988" y="348491"/>
                    <a:pt x="94676" y="351841"/>
                    <a:pt x="100033" y="369930"/>
                  </a:cubicBezTo>
                  <a:cubicBezTo>
                    <a:pt x="102042" y="376630"/>
                    <a:pt x="103381" y="383330"/>
                    <a:pt x="105390" y="390029"/>
                  </a:cubicBezTo>
                  <a:cubicBezTo>
                    <a:pt x="107399" y="396729"/>
                    <a:pt x="111417" y="399409"/>
                    <a:pt x="118114" y="398069"/>
                  </a:cubicBezTo>
                  <a:cubicBezTo>
                    <a:pt x="122132" y="397399"/>
                    <a:pt x="126150" y="396729"/>
                    <a:pt x="129498" y="395389"/>
                  </a:cubicBezTo>
                  <a:cubicBezTo>
                    <a:pt x="138874" y="392039"/>
                    <a:pt x="148249" y="388689"/>
                    <a:pt x="158294" y="386009"/>
                  </a:cubicBezTo>
                  <a:cubicBezTo>
                    <a:pt x="175705" y="381319"/>
                    <a:pt x="193116" y="379310"/>
                    <a:pt x="209858" y="388689"/>
                  </a:cubicBezTo>
                  <a:cubicBezTo>
                    <a:pt x="224590" y="396729"/>
                    <a:pt x="238653" y="405439"/>
                    <a:pt x="252716" y="414818"/>
                  </a:cubicBezTo>
                  <a:cubicBezTo>
                    <a:pt x="277494" y="431567"/>
                    <a:pt x="301602" y="448987"/>
                    <a:pt x="326379" y="466406"/>
                  </a:cubicBezTo>
                  <a:cubicBezTo>
                    <a:pt x="333076" y="471096"/>
                    <a:pt x="339772" y="475116"/>
                    <a:pt x="345130" y="480476"/>
                  </a:cubicBezTo>
                  <a:cubicBezTo>
                    <a:pt x="360532" y="495215"/>
                    <a:pt x="366559" y="509954"/>
                    <a:pt x="356514" y="531393"/>
                  </a:cubicBezTo>
                  <a:cubicBezTo>
                    <a:pt x="353166" y="538093"/>
                    <a:pt x="349817" y="544793"/>
                    <a:pt x="345130" y="550823"/>
                  </a:cubicBezTo>
                  <a:cubicBezTo>
                    <a:pt x="333076" y="566232"/>
                    <a:pt x="319683" y="580972"/>
                    <a:pt x="306959" y="596381"/>
                  </a:cubicBezTo>
                  <a:cubicBezTo>
                    <a:pt x="286869" y="618490"/>
                    <a:pt x="266779" y="640599"/>
                    <a:pt x="252047" y="667398"/>
                  </a:cubicBezTo>
                  <a:cubicBezTo>
                    <a:pt x="241332" y="686827"/>
                    <a:pt x="235975" y="707596"/>
                    <a:pt x="239323" y="729705"/>
                  </a:cubicBezTo>
                  <a:cubicBezTo>
                    <a:pt x="242671" y="749805"/>
                    <a:pt x="246020" y="769234"/>
                    <a:pt x="250038" y="789333"/>
                  </a:cubicBezTo>
                  <a:cubicBezTo>
                    <a:pt x="252047" y="798713"/>
                    <a:pt x="253386" y="807422"/>
                    <a:pt x="246689" y="815462"/>
                  </a:cubicBezTo>
                  <a:cubicBezTo>
                    <a:pt x="269458" y="827522"/>
                    <a:pt x="292896" y="835561"/>
                    <a:pt x="316334" y="842931"/>
                  </a:cubicBezTo>
                  <a:cubicBezTo>
                    <a:pt x="361202" y="856330"/>
                    <a:pt x="406739" y="860350"/>
                    <a:pt x="452945" y="856330"/>
                  </a:cubicBezTo>
                  <a:cubicBezTo>
                    <a:pt x="460312" y="855661"/>
                    <a:pt x="467678" y="856330"/>
                    <a:pt x="475044" y="854990"/>
                  </a:cubicBezTo>
                  <a:cubicBezTo>
                    <a:pt x="499152" y="850300"/>
                    <a:pt x="523260" y="845611"/>
                    <a:pt x="546698" y="838241"/>
                  </a:cubicBezTo>
                  <a:cubicBezTo>
                    <a:pt x="617683" y="814792"/>
                    <a:pt x="677952" y="774594"/>
                    <a:pt x="726838" y="718316"/>
                  </a:cubicBezTo>
                  <a:cubicBezTo>
                    <a:pt x="781080" y="655338"/>
                    <a:pt x="814563" y="582981"/>
                    <a:pt x="825948" y="500575"/>
                  </a:cubicBezTo>
                  <a:cubicBezTo>
                    <a:pt x="832644" y="455687"/>
                    <a:pt x="831975" y="411468"/>
                    <a:pt x="823939" y="366580"/>
                  </a:cubicBezTo>
                  <a:cubicBezTo>
                    <a:pt x="823269" y="364570"/>
                    <a:pt x="821930" y="361890"/>
                    <a:pt x="821260" y="360550"/>
                  </a:cubicBezTo>
                  <a:cubicBezTo>
                    <a:pt x="797822" y="371940"/>
                    <a:pt x="775053" y="382659"/>
                    <a:pt x="750945" y="394049"/>
                  </a:cubicBezTo>
                  <a:cubicBezTo>
                    <a:pt x="757642" y="399409"/>
                    <a:pt x="765008" y="405439"/>
                    <a:pt x="772375" y="412138"/>
                  </a:cubicBezTo>
                  <a:cubicBezTo>
                    <a:pt x="786438" y="424868"/>
                    <a:pt x="786438" y="434917"/>
                    <a:pt x="772375" y="447647"/>
                  </a:cubicBezTo>
                  <a:cubicBezTo>
                    <a:pt x="769696" y="450327"/>
                    <a:pt x="767017" y="452337"/>
                    <a:pt x="764339" y="454347"/>
                  </a:cubicBezTo>
                  <a:cubicBezTo>
                    <a:pt x="758312" y="458366"/>
                    <a:pt x="752285" y="461716"/>
                    <a:pt x="746927" y="466406"/>
                  </a:cubicBezTo>
                  <a:cubicBezTo>
                    <a:pt x="738222" y="473106"/>
                    <a:pt x="729516" y="480476"/>
                    <a:pt x="722150" y="487845"/>
                  </a:cubicBezTo>
                  <a:cubicBezTo>
                    <a:pt x="712105" y="497895"/>
                    <a:pt x="712775" y="500575"/>
                    <a:pt x="722820" y="510624"/>
                  </a:cubicBezTo>
                  <a:cubicBezTo>
                    <a:pt x="725498" y="513304"/>
                    <a:pt x="728177" y="515314"/>
                    <a:pt x="730186" y="517994"/>
                  </a:cubicBezTo>
                  <a:cubicBezTo>
                    <a:pt x="742240" y="532734"/>
                    <a:pt x="742240" y="542783"/>
                    <a:pt x="731525" y="558192"/>
                  </a:cubicBezTo>
                  <a:cubicBezTo>
                    <a:pt x="718132" y="577622"/>
                    <a:pt x="705408" y="597721"/>
                    <a:pt x="692685" y="617820"/>
                  </a:cubicBezTo>
                  <a:cubicBezTo>
                    <a:pt x="680631" y="637249"/>
                    <a:pt x="667907" y="656679"/>
                    <a:pt x="651166" y="672088"/>
                  </a:cubicBezTo>
                  <a:cubicBezTo>
                    <a:pt x="635094" y="687497"/>
                    <a:pt x="621031" y="686827"/>
                    <a:pt x="606968" y="670078"/>
                  </a:cubicBezTo>
                  <a:cubicBezTo>
                    <a:pt x="600271" y="661368"/>
                    <a:pt x="594244" y="651989"/>
                    <a:pt x="588887" y="642609"/>
                  </a:cubicBezTo>
                  <a:cubicBezTo>
                    <a:pt x="574154" y="613800"/>
                    <a:pt x="566118" y="582311"/>
                    <a:pt x="561431" y="550823"/>
                  </a:cubicBezTo>
                  <a:cubicBezTo>
                    <a:pt x="558752" y="529384"/>
                    <a:pt x="558083" y="507944"/>
                    <a:pt x="556743" y="486505"/>
                  </a:cubicBezTo>
                  <a:cubicBezTo>
                    <a:pt x="555404" y="467076"/>
                    <a:pt x="547368" y="452337"/>
                    <a:pt x="529957" y="444967"/>
                  </a:cubicBezTo>
                  <a:cubicBezTo>
                    <a:pt x="519242" y="440277"/>
                    <a:pt x="508527" y="437597"/>
                    <a:pt x="496474" y="438267"/>
                  </a:cubicBezTo>
                  <a:cubicBezTo>
                    <a:pt x="484420" y="438937"/>
                    <a:pt x="471696" y="438267"/>
                    <a:pt x="459642" y="437597"/>
                  </a:cubicBezTo>
                  <a:cubicBezTo>
                    <a:pt x="435534" y="436257"/>
                    <a:pt x="424820" y="425538"/>
                    <a:pt x="423480" y="401419"/>
                  </a:cubicBezTo>
                  <a:cubicBezTo>
                    <a:pt x="422141" y="378640"/>
                    <a:pt x="427498" y="357201"/>
                    <a:pt x="432856" y="335091"/>
                  </a:cubicBezTo>
                  <a:cubicBezTo>
                    <a:pt x="440222" y="308962"/>
                    <a:pt x="454285" y="287523"/>
                    <a:pt x="477723" y="274124"/>
                  </a:cubicBezTo>
                  <a:cubicBezTo>
                    <a:pt x="498483" y="262734"/>
                    <a:pt x="519912" y="252015"/>
                    <a:pt x="541341" y="242635"/>
                  </a:cubicBezTo>
                  <a:cubicBezTo>
                    <a:pt x="560761" y="233925"/>
                    <a:pt x="571476" y="237275"/>
                    <a:pt x="582860" y="254695"/>
                  </a:cubicBezTo>
                  <a:cubicBezTo>
                    <a:pt x="591566" y="267424"/>
                    <a:pt x="601611" y="275464"/>
                    <a:pt x="617013" y="274794"/>
                  </a:cubicBezTo>
                  <a:cubicBezTo>
                    <a:pt x="620361" y="274794"/>
                    <a:pt x="623709" y="276134"/>
                    <a:pt x="627727" y="276134"/>
                  </a:cubicBezTo>
                  <a:cubicBezTo>
                    <a:pt x="639781" y="276134"/>
                    <a:pt x="651166" y="276134"/>
                    <a:pt x="663220" y="276134"/>
                  </a:cubicBezTo>
                  <a:cubicBezTo>
                    <a:pt x="664559" y="266754"/>
                    <a:pt x="659871" y="262064"/>
                    <a:pt x="653175" y="258714"/>
                  </a:cubicBezTo>
                  <a:cubicBezTo>
                    <a:pt x="647148" y="254695"/>
                    <a:pt x="642460" y="248665"/>
                    <a:pt x="647148" y="235265"/>
                  </a:cubicBezTo>
                  <a:close/>
                  <a:moveTo>
                    <a:pt x="805188" y="293553"/>
                  </a:moveTo>
                  <a:cubicBezTo>
                    <a:pt x="765678" y="188367"/>
                    <a:pt x="698042" y="111991"/>
                    <a:pt x="600271" y="61072"/>
                  </a:cubicBezTo>
                  <a:cubicBezTo>
                    <a:pt x="588887" y="72462"/>
                    <a:pt x="576833" y="81842"/>
                    <a:pt x="572145" y="99261"/>
                  </a:cubicBezTo>
                  <a:cubicBezTo>
                    <a:pt x="581521" y="99261"/>
                    <a:pt x="588217" y="99931"/>
                    <a:pt x="595584" y="99931"/>
                  </a:cubicBezTo>
                  <a:cubicBezTo>
                    <a:pt x="614334" y="100601"/>
                    <a:pt x="617013" y="117350"/>
                    <a:pt x="610316" y="128070"/>
                  </a:cubicBezTo>
                  <a:cubicBezTo>
                    <a:pt x="608307" y="131420"/>
                    <a:pt x="604959" y="135440"/>
                    <a:pt x="601611" y="137449"/>
                  </a:cubicBezTo>
                  <a:cubicBezTo>
                    <a:pt x="595584" y="140799"/>
                    <a:pt x="588887" y="142809"/>
                    <a:pt x="582190" y="144819"/>
                  </a:cubicBezTo>
                  <a:cubicBezTo>
                    <a:pt x="568797" y="148839"/>
                    <a:pt x="554065" y="149509"/>
                    <a:pt x="543350" y="159558"/>
                  </a:cubicBezTo>
                  <a:cubicBezTo>
                    <a:pt x="530626" y="171618"/>
                    <a:pt x="517903" y="184348"/>
                    <a:pt x="505849" y="197077"/>
                  </a:cubicBezTo>
                  <a:cubicBezTo>
                    <a:pt x="497143" y="206457"/>
                    <a:pt x="493795" y="218516"/>
                    <a:pt x="494465" y="231246"/>
                  </a:cubicBezTo>
                  <a:cubicBezTo>
                    <a:pt x="495134" y="239285"/>
                    <a:pt x="499822" y="241965"/>
                    <a:pt x="507188" y="238615"/>
                  </a:cubicBezTo>
                  <a:cubicBezTo>
                    <a:pt x="512545" y="235936"/>
                    <a:pt x="517903" y="231915"/>
                    <a:pt x="521921" y="227896"/>
                  </a:cubicBezTo>
                  <a:cubicBezTo>
                    <a:pt x="532635" y="218516"/>
                    <a:pt x="543350" y="209806"/>
                    <a:pt x="556743" y="205117"/>
                  </a:cubicBezTo>
                  <a:cubicBezTo>
                    <a:pt x="560761" y="203777"/>
                    <a:pt x="564779" y="202437"/>
                    <a:pt x="569467" y="201097"/>
                  </a:cubicBezTo>
                  <a:cubicBezTo>
                    <a:pt x="588217" y="194397"/>
                    <a:pt x="602950" y="197747"/>
                    <a:pt x="611656" y="219856"/>
                  </a:cubicBezTo>
                  <a:cubicBezTo>
                    <a:pt x="616343" y="219856"/>
                    <a:pt x="621031" y="219186"/>
                    <a:pt x="625718" y="219856"/>
                  </a:cubicBezTo>
                  <a:cubicBezTo>
                    <a:pt x="633754" y="220526"/>
                    <a:pt x="641790" y="221196"/>
                    <a:pt x="648487" y="223876"/>
                  </a:cubicBezTo>
                  <a:cubicBezTo>
                    <a:pt x="661211" y="228566"/>
                    <a:pt x="663220" y="232586"/>
                    <a:pt x="661880" y="242635"/>
                  </a:cubicBezTo>
                  <a:cubicBezTo>
                    <a:pt x="668577" y="252015"/>
                    <a:pt x="675274" y="258714"/>
                    <a:pt x="679292" y="267424"/>
                  </a:cubicBezTo>
                  <a:cubicBezTo>
                    <a:pt x="684649" y="280154"/>
                    <a:pt x="673265" y="293553"/>
                    <a:pt x="659871" y="292883"/>
                  </a:cubicBezTo>
                  <a:cubicBezTo>
                    <a:pt x="646478" y="292213"/>
                    <a:pt x="633754" y="290873"/>
                    <a:pt x="620361" y="290873"/>
                  </a:cubicBezTo>
                  <a:cubicBezTo>
                    <a:pt x="600271" y="290873"/>
                    <a:pt x="585539" y="281494"/>
                    <a:pt x="574824" y="264744"/>
                  </a:cubicBezTo>
                  <a:cubicBezTo>
                    <a:pt x="566788" y="252015"/>
                    <a:pt x="562101" y="250675"/>
                    <a:pt x="548038" y="256705"/>
                  </a:cubicBezTo>
                  <a:cubicBezTo>
                    <a:pt x="533305" y="262734"/>
                    <a:pt x="518572" y="268764"/>
                    <a:pt x="505179" y="276134"/>
                  </a:cubicBezTo>
                  <a:cubicBezTo>
                    <a:pt x="484420" y="286853"/>
                    <a:pt x="464999" y="298913"/>
                    <a:pt x="454954" y="321022"/>
                  </a:cubicBezTo>
                  <a:cubicBezTo>
                    <a:pt x="450936" y="329732"/>
                    <a:pt x="447588" y="339111"/>
                    <a:pt x="444910" y="347821"/>
                  </a:cubicBezTo>
                  <a:cubicBezTo>
                    <a:pt x="440222" y="364570"/>
                    <a:pt x="436874" y="381319"/>
                    <a:pt x="437543" y="398739"/>
                  </a:cubicBezTo>
                  <a:cubicBezTo>
                    <a:pt x="438213" y="416828"/>
                    <a:pt x="444240" y="422858"/>
                    <a:pt x="462990" y="423528"/>
                  </a:cubicBezTo>
                  <a:cubicBezTo>
                    <a:pt x="466339" y="423528"/>
                    <a:pt x="469017" y="423528"/>
                    <a:pt x="472366" y="423528"/>
                  </a:cubicBezTo>
                  <a:cubicBezTo>
                    <a:pt x="485759" y="424198"/>
                    <a:pt x="499822" y="423528"/>
                    <a:pt x="513215" y="425538"/>
                  </a:cubicBezTo>
                  <a:cubicBezTo>
                    <a:pt x="547368" y="429558"/>
                    <a:pt x="571476" y="449657"/>
                    <a:pt x="571476" y="489185"/>
                  </a:cubicBezTo>
                  <a:cubicBezTo>
                    <a:pt x="571476" y="515314"/>
                    <a:pt x="573485" y="540773"/>
                    <a:pt x="579512" y="566232"/>
                  </a:cubicBezTo>
                  <a:cubicBezTo>
                    <a:pt x="585539" y="592361"/>
                    <a:pt x="592905" y="618490"/>
                    <a:pt x="605629" y="641939"/>
                  </a:cubicBezTo>
                  <a:cubicBezTo>
                    <a:pt x="609647" y="649979"/>
                    <a:pt x="615674" y="657348"/>
                    <a:pt x="622370" y="663378"/>
                  </a:cubicBezTo>
                  <a:cubicBezTo>
                    <a:pt x="629067" y="670078"/>
                    <a:pt x="633754" y="670078"/>
                    <a:pt x="640451" y="663378"/>
                  </a:cubicBezTo>
                  <a:cubicBezTo>
                    <a:pt x="650496" y="653329"/>
                    <a:pt x="659871" y="643279"/>
                    <a:pt x="667907" y="631220"/>
                  </a:cubicBezTo>
                  <a:cubicBezTo>
                    <a:pt x="686658" y="603750"/>
                    <a:pt x="704069" y="574942"/>
                    <a:pt x="722150" y="546803"/>
                  </a:cubicBezTo>
                  <a:cubicBezTo>
                    <a:pt x="722150" y="546133"/>
                    <a:pt x="722820" y="546133"/>
                    <a:pt x="722820" y="545463"/>
                  </a:cubicBezTo>
                  <a:cubicBezTo>
                    <a:pt x="727507" y="537423"/>
                    <a:pt x="726838" y="534743"/>
                    <a:pt x="720811" y="528044"/>
                  </a:cubicBezTo>
                  <a:cubicBezTo>
                    <a:pt x="717462" y="524024"/>
                    <a:pt x="713444" y="520674"/>
                    <a:pt x="709426" y="516654"/>
                  </a:cubicBezTo>
                  <a:cubicBezTo>
                    <a:pt x="698712" y="504595"/>
                    <a:pt x="698042" y="493875"/>
                    <a:pt x="707417" y="481146"/>
                  </a:cubicBezTo>
                  <a:cubicBezTo>
                    <a:pt x="708757" y="479136"/>
                    <a:pt x="710766" y="477126"/>
                    <a:pt x="712775" y="475116"/>
                  </a:cubicBezTo>
                  <a:cubicBezTo>
                    <a:pt x="726838" y="463726"/>
                    <a:pt x="740901" y="452337"/>
                    <a:pt x="754963" y="441617"/>
                  </a:cubicBezTo>
                  <a:cubicBezTo>
                    <a:pt x="759651" y="437597"/>
                    <a:pt x="764339" y="433578"/>
                    <a:pt x="769696" y="428888"/>
                  </a:cubicBezTo>
                  <a:cubicBezTo>
                    <a:pt x="767017" y="426208"/>
                    <a:pt x="766348" y="424868"/>
                    <a:pt x="765008" y="423528"/>
                  </a:cubicBezTo>
                  <a:cubicBezTo>
                    <a:pt x="752954" y="412138"/>
                    <a:pt x="740231" y="401419"/>
                    <a:pt x="728847" y="388689"/>
                  </a:cubicBezTo>
                  <a:cubicBezTo>
                    <a:pt x="719471" y="377970"/>
                    <a:pt x="711435" y="365240"/>
                    <a:pt x="703399" y="353851"/>
                  </a:cubicBezTo>
                  <a:cubicBezTo>
                    <a:pt x="699381" y="348491"/>
                    <a:pt x="700051" y="343131"/>
                    <a:pt x="705408" y="338441"/>
                  </a:cubicBezTo>
                  <a:cubicBezTo>
                    <a:pt x="710766" y="334421"/>
                    <a:pt x="716793" y="335091"/>
                    <a:pt x="721480" y="339111"/>
                  </a:cubicBezTo>
                  <a:cubicBezTo>
                    <a:pt x="726168" y="343801"/>
                    <a:pt x="730186" y="349161"/>
                    <a:pt x="734204" y="353851"/>
                  </a:cubicBezTo>
                  <a:cubicBezTo>
                    <a:pt x="737552" y="358541"/>
                    <a:pt x="740231" y="363900"/>
                    <a:pt x="743579" y="368590"/>
                  </a:cubicBezTo>
                  <a:cubicBezTo>
                    <a:pt x="747597" y="373950"/>
                    <a:pt x="752954" y="376630"/>
                    <a:pt x="759651" y="373280"/>
                  </a:cubicBezTo>
                  <a:cubicBezTo>
                    <a:pt x="774384" y="365910"/>
                    <a:pt x="789786" y="359210"/>
                    <a:pt x="804519" y="351841"/>
                  </a:cubicBezTo>
                  <a:cubicBezTo>
                    <a:pt x="808536" y="349831"/>
                    <a:pt x="811885" y="345141"/>
                    <a:pt x="817242" y="341121"/>
                  </a:cubicBezTo>
                  <a:cubicBezTo>
                    <a:pt x="811215" y="337101"/>
                    <a:pt x="807197" y="333751"/>
                    <a:pt x="803179" y="331071"/>
                  </a:cubicBezTo>
                  <a:cubicBezTo>
                    <a:pt x="793804" y="324372"/>
                    <a:pt x="783759" y="318342"/>
                    <a:pt x="775053" y="311642"/>
                  </a:cubicBezTo>
                  <a:cubicBezTo>
                    <a:pt x="771035" y="308962"/>
                    <a:pt x="767017" y="305613"/>
                    <a:pt x="764339" y="302263"/>
                  </a:cubicBezTo>
                  <a:cubicBezTo>
                    <a:pt x="762330" y="298913"/>
                    <a:pt x="759651" y="293553"/>
                    <a:pt x="760990" y="290873"/>
                  </a:cubicBezTo>
                  <a:cubicBezTo>
                    <a:pt x="762330" y="287523"/>
                    <a:pt x="767017" y="284173"/>
                    <a:pt x="771035" y="284173"/>
                  </a:cubicBezTo>
                  <a:cubicBezTo>
                    <a:pt x="776393" y="283503"/>
                    <a:pt x="782420" y="284173"/>
                    <a:pt x="787777" y="285513"/>
                  </a:cubicBezTo>
                  <a:cubicBezTo>
                    <a:pt x="792465" y="286853"/>
                    <a:pt x="797822" y="289533"/>
                    <a:pt x="805188" y="293553"/>
                  </a:cubicBezTo>
                  <a:close/>
                  <a:moveTo>
                    <a:pt x="130168" y="411468"/>
                  </a:moveTo>
                  <a:cubicBezTo>
                    <a:pt x="132847" y="413478"/>
                    <a:pt x="133516" y="414148"/>
                    <a:pt x="134186" y="414818"/>
                  </a:cubicBezTo>
                  <a:cubicBezTo>
                    <a:pt x="150927" y="422188"/>
                    <a:pt x="152936" y="430898"/>
                    <a:pt x="143561" y="445637"/>
                  </a:cubicBezTo>
                  <a:cubicBezTo>
                    <a:pt x="142222" y="447647"/>
                    <a:pt x="140213" y="449657"/>
                    <a:pt x="138874" y="451667"/>
                  </a:cubicBezTo>
                  <a:cubicBezTo>
                    <a:pt x="130838" y="461716"/>
                    <a:pt x="122132" y="471096"/>
                    <a:pt x="114766" y="481146"/>
                  </a:cubicBezTo>
                  <a:cubicBezTo>
                    <a:pt x="104051" y="494545"/>
                    <a:pt x="104721" y="501245"/>
                    <a:pt x="114096" y="515314"/>
                  </a:cubicBezTo>
                  <a:cubicBezTo>
                    <a:pt x="115435" y="517324"/>
                    <a:pt x="117444" y="520004"/>
                    <a:pt x="118784" y="521344"/>
                  </a:cubicBezTo>
                  <a:cubicBezTo>
                    <a:pt x="132177" y="534743"/>
                    <a:pt x="146240" y="548813"/>
                    <a:pt x="160303" y="562212"/>
                  </a:cubicBezTo>
                  <a:cubicBezTo>
                    <a:pt x="181732" y="582311"/>
                    <a:pt x="192447" y="605760"/>
                    <a:pt x="185080" y="635909"/>
                  </a:cubicBezTo>
                  <a:cubicBezTo>
                    <a:pt x="181732" y="649979"/>
                    <a:pt x="179053" y="664048"/>
                    <a:pt x="174366" y="678118"/>
                  </a:cubicBezTo>
                  <a:cubicBezTo>
                    <a:pt x="170348" y="690177"/>
                    <a:pt x="171017" y="701567"/>
                    <a:pt x="175705" y="712956"/>
                  </a:cubicBezTo>
                  <a:cubicBezTo>
                    <a:pt x="178384" y="719656"/>
                    <a:pt x="181062" y="726355"/>
                    <a:pt x="185080" y="731716"/>
                  </a:cubicBezTo>
                  <a:cubicBezTo>
                    <a:pt x="198474" y="749805"/>
                    <a:pt x="213206" y="766554"/>
                    <a:pt x="227269" y="783973"/>
                  </a:cubicBezTo>
                  <a:cubicBezTo>
                    <a:pt x="228608" y="785313"/>
                    <a:pt x="231287" y="786653"/>
                    <a:pt x="233966" y="788663"/>
                  </a:cubicBezTo>
                  <a:cubicBezTo>
                    <a:pt x="230617" y="771914"/>
                    <a:pt x="227269" y="757174"/>
                    <a:pt x="225930" y="741765"/>
                  </a:cubicBezTo>
                  <a:cubicBezTo>
                    <a:pt x="223251" y="722336"/>
                    <a:pt x="223251" y="702237"/>
                    <a:pt x="229278" y="682807"/>
                  </a:cubicBezTo>
                  <a:cubicBezTo>
                    <a:pt x="233966" y="668068"/>
                    <a:pt x="240662" y="654669"/>
                    <a:pt x="250038" y="643279"/>
                  </a:cubicBezTo>
                  <a:cubicBezTo>
                    <a:pt x="266779" y="622510"/>
                    <a:pt x="283521" y="602410"/>
                    <a:pt x="300932" y="582981"/>
                  </a:cubicBezTo>
                  <a:cubicBezTo>
                    <a:pt x="315665" y="566232"/>
                    <a:pt x="331736" y="550153"/>
                    <a:pt x="342451" y="530053"/>
                  </a:cubicBezTo>
                  <a:cubicBezTo>
                    <a:pt x="350487" y="514644"/>
                    <a:pt x="348478" y="502585"/>
                    <a:pt x="335085" y="491195"/>
                  </a:cubicBezTo>
                  <a:cubicBezTo>
                    <a:pt x="330397" y="487845"/>
                    <a:pt x="325709" y="484495"/>
                    <a:pt x="321022" y="481146"/>
                  </a:cubicBezTo>
                  <a:cubicBezTo>
                    <a:pt x="297584" y="465066"/>
                    <a:pt x="274145" y="448317"/>
                    <a:pt x="250707" y="432238"/>
                  </a:cubicBezTo>
                  <a:cubicBezTo>
                    <a:pt x="237984" y="423528"/>
                    <a:pt x="225260" y="414818"/>
                    <a:pt x="212536" y="406779"/>
                  </a:cubicBezTo>
                  <a:cubicBezTo>
                    <a:pt x="184411" y="389359"/>
                    <a:pt x="158294" y="400079"/>
                    <a:pt x="130168" y="411468"/>
                  </a:cubicBezTo>
                  <a:close/>
                  <a:moveTo>
                    <a:pt x="21683" y="392039"/>
                  </a:moveTo>
                  <a:cubicBezTo>
                    <a:pt x="-2425" y="564892"/>
                    <a:pt x="99363" y="739085"/>
                    <a:pt x="223921" y="800723"/>
                  </a:cubicBezTo>
                  <a:cubicBezTo>
                    <a:pt x="223921" y="800052"/>
                    <a:pt x="223921" y="798713"/>
                    <a:pt x="223251" y="798713"/>
                  </a:cubicBezTo>
                  <a:cubicBezTo>
                    <a:pt x="219903" y="795363"/>
                    <a:pt x="216554" y="792013"/>
                    <a:pt x="213206" y="788663"/>
                  </a:cubicBezTo>
                  <a:cubicBezTo>
                    <a:pt x="193116" y="769234"/>
                    <a:pt x="177044" y="746455"/>
                    <a:pt x="165660" y="720996"/>
                  </a:cubicBezTo>
                  <a:cubicBezTo>
                    <a:pt x="158963" y="706256"/>
                    <a:pt x="156285" y="691517"/>
                    <a:pt x="162312" y="675438"/>
                  </a:cubicBezTo>
                  <a:cubicBezTo>
                    <a:pt x="167669" y="662038"/>
                    <a:pt x="171017" y="647969"/>
                    <a:pt x="173696" y="633899"/>
                  </a:cubicBezTo>
                  <a:cubicBezTo>
                    <a:pt x="177714" y="614470"/>
                    <a:pt x="173696" y="597051"/>
                    <a:pt x="159633" y="582311"/>
                  </a:cubicBezTo>
                  <a:cubicBezTo>
                    <a:pt x="151597" y="574272"/>
                    <a:pt x="143561" y="566232"/>
                    <a:pt x="135525" y="558192"/>
                  </a:cubicBezTo>
                  <a:cubicBezTo>
                    <a:pt x="125480" y="548143"/>
                    <a:pt x="115435" y="538763"/>
                    <a:pt x="106730" y="528044"/>
                  </a:cubicBezTo>
                  <a:cubicBezTo>
                    <a:pt x="91327" y="509284"/>
                    <a:pt x="91327" y="494545"/>
                    <a:pt x="104721" y="475116"/>
                  </a:cubicBezTo>
                  <a:cubicBezTo>
                    <a:pt x="111417" y="465736"/>
                    <a:pt x="119453" y="457696"/>
                    <a:pt x="126820" y="448987"/>
                  </a:cubicBezTo>
                  <a:cubicBezTo>
                    <a:pt x="130838" y="444297"/>
                    <a:pt x="133516" y="438267"/>
                    <a:pt x="138204" y="431567"/>
                  </a:cubicBezTo>
                  <a:cubicBezTo>
                    <a:pt x="130168" y="429558"/>
                    <a:pt x="124141" y="427548"/>
                    <a:pt x="118114" y="426208"/>
                  </a:cubicBezTo>
                  <a:cubicBezTo>
                    <a:pt x="96685" y="420848"/>
                    <a:pt x="77265" y="412138"/>
                    <a:pt x="64541" y="393379"/>
                  </a:cubicBezTo>
                  <a:cubicBezTo>
                    <a:pt x="61193" y="388689"/>
                    <a:pt x="57175" y="386679"/>
                    <a:pt x="51148" y="388019"/>
                  </a:cubicBezTo>
                  <a:cubicBezTo>
                    <a:pt x="40433" y="388689"/>
                    <a:pt x="31727" y="390029"/>
                    <a:pt x="21683" y="392039"/>
                  </a:cubicBezTo>
                  <a:close/>
                  <a:moveTo>
                    <a:pt x="121462" y="312982"/>
                  </a:moveTo>
                  <a:cubicBezTo>
                    <a:pt x="124141" y="301593"/>
                    <a:pt x="126820" y="293553"/>
                    <a:pt x="128829" y="284844"/>
                  </a:cubicBezTo>
                  <a:cubicBezTo>
                    <a:pt x="135525" y="250005"/>
                    <a:pt x="155615" y="226556"/>
                    <a:pt x="187759" y="212487"/>
                  </a:cubicBezTo>
                  <a:cubicBezTo>
                    <a:pt x="195795" y="209137"/>
                    <a:pt x="203161" y="206457"/>
                    <a:pt x="210527" y="202437"/>
                  </a:cubicBezTo>
                  <a:cubicBezTo>
                    <a:pt x="217224" y="199087"/>
                    <a:pt x="223921" y="195067"/>
                    <a:pt x="227939" y="189037"/>
                  </a:cubicBezTo>
                  <a:cubicBezTo>
                    <a:pt x="235975" y="176978"/>
                    <a:pt x="246689" y="172958"/>
                    <a:pt x="260752" y="174298"/>
                  </a:cubicBezTo>
                  <a:cubicBezTo>
                    <a:pt x="276154" y="175638"/>
                    <a:pt x="278833" y="172288"/>
                    <a:pt x="277494" y="156878"/>
                  </a:cubicBezTo>
                  <a:cubicBezTo>
                    <a:pt x="276824" y="152859"/>
                    <a:pt x="276154" y="148169"/>
                    <a:pt x="274145" y="144149"/>
                  </a:cubicBezTo>
                  <a:cubicBezTo>
                    <a:pt x="266110" y="126060"/>
                    <a:pt x="251377" y="115340"/>
                    <a:pt x="233966" y="108641"/>
                  </a:cubicBezTo>
                  <a:cubicBezTo>
                    <a:pt x="221912" y="103951"/>
                    <a:pt x="216554" y="105961"/>
                    <a:pt x="209188" y="116680"/>
                  </a:cubicBezTo>
                  <a:cubicBezTo>
                    <a:pt x="206509" y="120700"/>
                    <a:pt x="203831" y="124720"/>
                    <a:pt x="201152" y="128740"/>
                  </a:cubicBezTo>
                  <a:cubicBezTo>
                    <a:pt x="197134" y="135440"/>
                    <a:pt x="193116" y="142809"/>
                    <a:pt x="189098" y="148839"/>
                  </a:cubicBezTo>
                  <a:cubicBezTo>
                    <a:pt x="181062" y="160228"/>
                    <a:pt x="177714" y="160228"/>
                    <a:pt x="167669" y="150849"/>
                  </a:cubicBezTo>
                  <a:cubicBezTo>
                    <a:pt x="160972" y="144819"/>
                    <a:pt x="154276" y="138789"/>
                    <a:pt x="146910" y="132090"/>
                  </a:cubicBezTo>
                  <a:cubicBezTo>
                    <a:pt x="79274" y="200427"/>
                    <a:pt x="38424" y="280154"/>
                    <a:pt x="23692" y="373280"/>
                  </a:cubicBezTo>
                  <a:cubicBezTo>
                    <a:pt x="30388" y="377300"/>
                    <a:pt x="37085" y="374620"/>
                    <a:pt x="43112" y="373280"/>
                  </a:cubicBezTo>
                  <a:cubicBezTo>
                    <a:pt x="57175" y="369930"/>
                    <a:pt x="68559" y="371940"/>
                    <a:pt x="75925" y="385339"/>
                  </a:cubicBezTo>
                  <a:cubicBezTo>
                    <a:pt x="79274" y="391369"/>
                    <a:pt x="84631" y="396059"/>
                    <a:pt x="92667" y="399409"/>
                  </a:cubicBezTo>
                  <a:cubicBezTo>
                    <a:pt x="90658" y="390029"/>
                    <a:pt x="88649" y="381990"/>
                    <a:pt x="85970" y="374620"/>
                  </a:cubicBezTo>
                  <a:cubicBezTo>
                    <a:pt x="83292" y="364570"/>
                    <a:pt x="81283" y="362560"/>
                    <a:pt x="71238" y="363900"/>
                  </a:cubicBezTo>
                  <a:cubicBezTo>
                    <a:pt x="59853" y="365240"/>
                    <a:pt x="53157" y="359881"/>
                    <a:pt x="47799" y="351171"/>
                  </a:cubicBezTo>
                  <a:cubicBezTo>
                    <a:pt x="38424" y="335761"/>
                    <a:pt x="39763" y="319012"/>
                    <a:pt x="45790" y="302933"/>
                  </a:cubicBezTo>
                  <a:cubicBezTo>
                    <a:pt x="49808" y="290873"/>
                    <a:pt x="57175" y="281494"/>
                    <a:pt x="69229" y="275464"/>
                  </a:cubicBezTo>
                  <a:cubicBezTo>
                    <a:pt x="77934" y="270774"/>
                    <a:pt x="85301" y="272114"/>
                    <a:pt x="91997" y="278144"/>
                  </a:cubicBezTo>
                  <a:cubicBezTo>
                    <a:pt x="96685" y="282163"/>
                    <a:pt x="100033" y="287523"/>
                    <a:pt x="104051" y="292213"/>
                  </a:cubicBezTo>
                  <a:cubicBezTo>
                    <a:pt x="109408" y="298243"/>
                    <a:pt x="114766" y="304272"/>
                    <a:pt x="121462" y="312982"/>
                  </a:cubicBezTo>
                  <a:close/>
                  <a:moveTo>
                    <a:pt x="353835" y="26234"/>
                  </a:moveTo>
                  <a:cubicBezTo>
                    <a:pt x="350487" y="53033"/>
                    <a:pt x="343121" y="77822"/>
                    <a:pt x="347139" y="106630"/>
                  </a:cubicBezTo>
                  <a:cubicBezTo>
                    <a:pt x="362541" y="94571"/>
                    <a:pt x="375265" y="83852"/>
                    <a:pt x="389327" y="73802"/>
                  </a:cubicBezTo>
                  <a:cubicBezTo>
                    <a:pt x="403390" y="63752"/>
                    <a:pt x="417453" y="53703"/>
                    <a:pt x="432186" y="45663"/>
                  </a:cubicBezTo>
                  <a:cubicBezTo>
                    <a:pt x="446918" y="37623"/>
                    <a:pt x="462321" y="31594"/>
                    <a:pt x="477723" y="24894"/>
                  </a:cubicBezTo>
                  <a:cubicBezTo>
                    <a:pt x="436204" y="19534"/>
                    <a:pt x="395354" y="17524"/>
                    <a:pt x="353835" y="26234"/>
                  </a:cubicBezTo>
                  <a:close/>
                  <a:moveTo>
                    <a:pt x="811215" y="320352"/>
                  </a:moveTo>
                  <a:cubicBezTo>
                    <a:pt x="809876" y="310302"/>
                    <a:pt x="796482" y="302933"/>
                    <a:pt x="784429" y="302933"/>
                  </a:cubicBezTo>
                  <a:cubicBezTo>
                    <a:pt x="794474" y="308962"/>
                    <a:pt x="803179" y="314992"/>
                    <a:pt x="811215" y="32035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76A1A243-94BA-E274-9274-18F2944FACE2}"/>
                </a:ext>
              </a:extLst>
            </p:cNvPr>
            <p:cNvSpPr/>
            <p:nvPr/>
          </p:nvSpPr>
          <p:spPr>
            <a:xfrm>
              <a:off x="5401538" y="1074846"/>
              <a:ext cx="261168" cy="210371"/>
            </a:xfrm>
            <a:custGeom>
              <a:avLst/>
              <a:gdLst>
                <a:gd name="connsiteX0" fmla="*/ 118530 w 261168"/>
                <a:gd name="connsiteY0" fmla="*/ 0 h 210371"/>
                <a:gd name="connsiteX1" fmla="*/ 162728 w 261168"/>
                <a:gd name="connsiteY1" fmla="*/ 64987 h 210371"/>
                <a:gd name="connsiteX2" fmla="*/ 259160 w 261168"/>
                <a:gd name="connsiteY2" fmla="*/ 26799 h 210371"/>
                <a:gd name="connsiteX3" fmla="*/ 261169 w 261168"/>
                <a:gd name="connsiteY3" fmla="*/ 29479 h 210371"/>
                <a:gd name="connsiteX4" fmla="*/ 189515 w 261168"/>
                <a:gd name="connsiteY4" fmla="*/ 106526 h 210371"/>
                <a:gd name="connsiteX5" fmla="*/ 241748 w 261168"/>
                <a:gd name="connsiteY5" fmla="*/ 186252 h 210371"/>
                <a:gd name="connsiteX6" fmla="*/ 214292 w 261168"/>
                <a:gd name="connsiteY6" fmla="*/ 180893 h 210371"/>
                <a:gd name="connsiteX7" fmla="*/ 153353 w 261168"/>
                <a:gd name="connsiteY7" fmla="*/ 166823 h 210371"/>
                <a:gd name="connsiteX8" fmla="*/ 123888 w 261168"/>
                <a:gd name="connsiteY8" fmla="*/ 174863 h 210371"/>
                <a:gd name="connsiteX9" fmla="*/ 99110 w 261168"/>
                <a:gd name="connsiteY9" fmla="*/ 202332 h 210371"/>
                <a:gd name="connsiteX10" fmla="*/ 85047 w 261168"/>
                <a:gd name="connsiteY10" fmla="*/ 210371 h 210371"/>
                <a:gd name="connsiteX11" fmla="*/ 89065 w 261168"/>
                <a:gd name="connsiteY11" fmla="*/ 178213 h 210371"/>
                <a:gd name="connsiteX12" fmla="*/ 90404 w 261168"/>
                <a:gd name="connsiteY12" fmla="*/ 170173 h 210371"/>
                <a:gd name="connsiteX13" fmla="*/ 75672 w 261168"/>
                <a:gd name="connsiteY13" fmla="*/ 148734 h 210371"/>
                <a:gd name="connsiteX14" fmla="*/ 0 w 261168"/>
                <a:gd name="connsiteY14" fmla="*/ 131985 h 210371"/>
                <a:gd name="connsiteX15" fmla="*/ 12724 w 261168"/>
                <a:gd name="connsiteY15" fmla="*/ 123945 h 210371"/>
                <a:gd name="connsiteX16" fmla="*/ 89065 w 261168"/>
                <a:gd name="connsiteY16" fmla="*/ 94466 h 210371"/>
                <a:gd name="connsiteX17" fmla="*/ 104467 w 261168"/>
                <a:gd name="connsiteY17" fmla="*/ 75037 h 210371"/>
                <a:gd name="connsiteX18" fmla="*/ 115852 w 261168"/>
                <a:gd name="connsiteY18" fmla="*/ 670 h 210371"/>
                <a:gd name="connsiteX19" fmla="*/ 118530 w 261168"/>
                <a:gd name="connsiteY19" fmla="*/ 0 h 210371"/>
                <a:gd name="connsiteX20" fmla="*/ 208265 w 261168"/>
                <a:gd name="connsiteY20" fmla="*/ 65657 h 210371"/>
                <a:gd name="connsiteX21" fmla="*/ 206256 w 261168"/>
                <a:gd name="connsiteY21" fmla="*/ 62307 h 210371"/>
                <a:gd name="connsiteX22" fmla="*/ 166746 w 261168"/>
                <a:gd name="connsiteY22" fmla="*/ 79057 h 210371"/>
                <a:gd name="connsiteX23" fmla="*/ 152013 w 261168"/>
                <a:gd name="connsiteY23" fmla="*/ 75037 h 210371"/>
                <a:gd name="connsiteX24" fmla="*/ 131924 w 261168"/>
                <a:gd name="connsiteY24" fmla="*/ 44218 h 210371"/>
                <a:gd name="connsiteX25" fmla="*/ 123888 w 261168"/>
                <a:gd name="connsiteY25" fmla="*/ 36178 h 210371"/>
                <a:gd name="connsiteX26" fmla="*/ 118530 w 261168"/>
                <a:gd name="connsiteY26" fmla="*/ 76377 h 210371"/>
                <a:gd name="connsiteX27" fmla="*/ 92413 w 261168"/>
                <a:gd name="connsiteY27" fmla="*/ 109206 h 210371"/>
                <a:gd name="connsiteX28" fmla="*/ 48885 w 261168"/>
                <a:gd name="connsiteY28" fmla="*/ 126625 h 210371"/>
                <a:gd name="connsiteX29" fmla="*/ 48885 w 261168"/>
                <a:gd name="connsiteY29" fmla="*/ 129975 h 210371"/>
                <a:gd name="connsiteX30" fmla="*/ 107146 w 261168"/>
                <a:gd name="connsiteY30" fmla="*/ 145384 h 210371"/>
                <a:gd name="connsiteX31" fmla="*/ 104467 w 261168"/>
                <a:gd name="connsiteY31" fmla="*/ 173523 h 210371"/>
                <a:gd name="connsiteX32" fmla="*/ 124557 w 261168"/>
                <a:gd name="connsiteY32" fmla="*/ 156104 h 210371"/>
                <a:gd name="connsiteX33" fmla="*/ 141299 w 261168"/>
                <a:gd name="connsiteY33" fmla="*/ 150744 h 210371"/>
                <a:gd name="connsiteX34" fmla="*/ 172103 w 261168"/>
                <a:gd name="connsiteY34" fmla="*/ 158114 h 210371"/>
                <a:gd name="connsiteX35" fmla="*/ 210274 w 261168"/>
                <a:gd name="connsiteY35" fmla="*/ 165483 h 210371"/>
                <a:gd name="connsiteX36" fmla="*/ 172103 w 261168"/>
                <a:gd name="connsiteY36" fmla="*/ 105186 h 210371"/>
                <a:gd name="connsiteX37" fmla="*/ 208265 w 261168"/>
                <a:gd name="connsiteY37" fmla="*/ 65657 h 2103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261168" h="210371">
                  <a:moveTo>
                    <a:pt x="118530" y="0"/>
                  </a:moveTo>
                  <a:cubicBezTo>
                    <a:pt x="133263" y="21439"/>
                    <a:pt x="147326" y="42878"/>
                    <a:pt x="162728" y="64987"/>
                  </a:cubicBezTo>
                  <a:cubicBezTo>
                    <a:pt x="195542" y="52258"/>
                    <a:pt x="227016" y="39528"/>
                    <a:pt x="259160" y="26799"/>
                  </a:cubicBezTo>
                  <a:cubicBezTo>
                    <a:pt x="259829" y="27469"/>
                    <a:pt x="260499" y="28809"/>
                    <a:pt x="261169" y="29479"/>
                  </a:cubicBezTo>
                  <a:cubicBezTo>
                    <a:pt x="237730" y="54268"/>
                    <a:pt x="214292" y="79727"/>
                    <a:pt x="189515" y="106526"/>
                  </a:cubicBezTo>
                  <a:cubicBezTo>
                    <a:pt x="206256" y="131985"/>
                    <a:pt x="222998" y="157444"/>
                    <a:pt x="241748" y="186252"/>
                  </a:cubicBezTo>
                  <a:cubicBezTo>
                    <a:pt x="230364" y="184243"/>
                    <a:pt x="222328" y="182903"/>
                    <a:pt x="214292" y="180893"/>
                  </a:cubicBezTo>
                  <a:cubicBezTo>
                    <a:pt x="194202" y="176203"/>
                    <a:pt x="174112" y="170843"/>
                    <a:pt x="153353" y="166823"/>
                  </a:cubicBezTo>
                  <a:cubicBezTo>
                    <a:pt x="141969" y="164143"/>
                    <a:pt x="131924" y="163473"/>
                    <a:pt x="123888" y="174863"/>
                  </a:cubicBezTo>
                  <a:cubicBezTo>
                    <a:pt x="117191" y="184913"/>
                    <a:pt x="107816" y="193622"/>
                    <a:pt x="99110" y="202332"/>
                  </a:cubicBezTo>
                  <a:cubicBezTo>
                    <a:pt x="95762" y="205682"/>
                    <a:pt x="91744" y="209031"/>
                    <a:pt x="85047" y="210371"/>
                  </a:cubicBezTo>
                  <a:cubicBezTo>
                    <a:pt x="86386" y="199652"/>
                    <a:pt x="87726" y="188932"/>
                    <a:pt x="89065" y="178213"/>
                  </a:cubicBezTo>
                  <a:cubicBezTo>
                    <a:pt x="89735" y="175533"/>
                    <a:pt x="90404" y="172853"/>
                    <a:pt x="90404" y="170173"/>
                  </a:cubicBezTo>
                  <a:cubicBezTo>
                    <a:pt x="93083" y="153424"/>
                    <a:pt x="91744" y="152084"/>
                    <a:pt x="75672" y="148734"/>
                  </a:cubicBezTo>
                  <a:cubicBezTo>
                    <a:pt x="51564" y="143374"/>
                    <a:pt x="28126" y="138684"/>
                    <a:pt x="0" y="131985"/>
                  </a:cubicBezTo>
                  <a:cubicBezTo>
                    <a:pt x="6027" y="127965"/>
                    <a:pt x="9375" y="125285"/>
                    <a:pt x="12724" y="123945"/>
                  </a:cubicBezTo>
                  <a:cubicBezTo>
                    <a:pt x="38171" y="113895"/>
                    <a:pt x="63618" y="103846"/>
                    <a:pt x="89065" y="94466"/>
                  </a:cubicBezTo>
                  <a:cubicBezTo>
                    <a:pt x="98440" y="91116"/>
                    <a:pt x="103128" y="85756"/>
                    <a:pt x="104467" y="75037"/>
                  </a:cubicBezTo>
                  <a:cubicBezTo>
                    <a:pt x="107146" y="50248"/>
                    <a:pt x="111834" y="25459"/>
                    <a:pt x="115852" y="670"/>
                  </a:cubicBezTo>
                  <a:cubicBezTo>
                    <a:pt x="116521" y="1340"/>
                    <a:pt x="117861" y="670"/>
                    <a:pt x="118530" y="0"/>
                  </a:cubicBezTo>
                  <a:close/>
                  <a:moveTo>
                    <a:pt x="208265" y="65657"/>
                  </a:moveTo>
                  <a:cubicBezTo>
                    <a:pt x="207595" y="64317"/>
                    <a:pt x="206926" y="63647"/>
                    <a:pt x="206256" y="62307"/>
                  </a:cubicBezTo>
                  <a:cubicBezTo>
                    <a:pt x="192863" y="67667"/>
                    <a:pt x="180139" y="73027"/>
                    <a:pt x="166746" y="79057"/>
                  </a:cubicBezTo>
                  <a:cubicBezTo>
                    <a:pt x="160049" y="81737"/>
                    <a:pt x="156031" y="81067"/>
                    <a:pt x="152013" y="75037"/>
                  </a:cubicBezTo>
                  <a:cubicBezTo>
                    <a:pt x="145986" y="64317"/>
                    <a:pt x="138620" y="54268"/>
                    <a:pt x="131924" y="44218"/>
                  </a:cubicBezTo>
                  <a:cubicBezTo>
                    <a:pt x="129915" y="41538"/>
                    <a:pt x="127906" y="39528"/>
                    <a:pt x="123888" y="36178"/>
                  </a:cubicBezTo>
                  <a:cubicBezTo>
                    <a:pt x="121879" y="50918"/>
                    <a:pt x="119200" y="63647"/>
                    <a:pt x="118530" y="76377"/>
                  </a:cubicBezTo>
                  <a:cubicBezTo>
                    <a:pt x="117861" y="93796"/>
                    <a:pt x="111164" y="104516"/>
                    <a:pt x="92413" y="109206"/>
                  </a:cubicBezTo>
                  <a:cubicBezTo>
                    <a:pt x="77681" y="113225"/>
                    <a:pt x="63618" y="120595"/>
                    <a:pt x="48885" y="126625"/>
                  </a:cubicBezTo>
                  <a:cubicBezTo>
                    <a:pt x="48885" y="127965"/>
                    <a:pt x="48885" y="128635"/>
                    <a:pt x="48885" y="129975"/>
                  </a:cubicBezTo>
                  <a:cubicBezTo>
                    <a:pt x="68306" y="135334"/>
                    <a:pt x="88395" y="140024"/>
                    <a:pt x="107146" y="145384"/>
                  </a:cubicBezTo>
                  <a:cubicBezTo>
                    <a:pt x="109155" y="156104"/>
                    <a:pt x="101789" y="164813"/>
                    <a:pt x="104467" y="173523"/>
                  </a:cubicBezTo>
                  <a:cubicBezTo>
                    <a:pt x="111834" y="166823"/>
                    <a:pt x="118530" y="162133"/>
                    <a:pt x="124557" y="156104"/>
                  </a:cubicBezTo>
                  <a:cubicBezTo>
                    <a:pt x="129245" y="150744"/>
                    <a:pt x="134602" y="148734"/>
                    <a:pt x="141299" y="150744"/>
                  </a:cubicBezTo>
                  <a:cubicBezTo>
                    <a:pt x="151344" y="154094"/>
                    <a:pt x="162058" y="156104"/>
                    <a:pt x="172103" y="158114"/>
                  </a:cubicBezTo>
                  <a:cubicBezTo>
                    <a:pt x="183488" y="160794"/>
                    <a:pt x="195542" y="162803"/>
                    <a:pt x="210274" y="165483"/>
                  </a:cubicBezTo>
                  <a:cubicBezTo>
                    <a:pt x="196211" y="143374"/>
                    <a:pt x="184157" y="124615"/>
                    <a:pt x="172103" y="105186"/>
                  </a:cubicBezTo>
                  <a:cubicBezTo>
                    <a:pt x="185497" y="90446"/>
                    <a:pt x="196881" y="77717"/>
                    <a:pt x="208265" y="65657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02887A4-5917-9BDD-E366-5ED907D59313}"/>
                </a:ext>
              </a:extLst>
            </p:cNvPr>
            <p:cNvSpPr/>
            <p:nvPr/>
          </p:nvSpPr>
          <p:spPr>
            <a:xfrm>
              <a:off x="8253632" y="2379283"/>
              <a:ext cx="183487" cy="218411"/>
            </a:xfrm>
            <a:custGeom>
              <a:avLst/>
              <a:gdLst>
                <a:gd name="connsiteX0" fmla="*/ 53573 w 183487"/>
                <a:gd name="connsiteY0" fmla="*/ 216401 h 218411"/>
                <a:gd name="connsiteX1" fmla="*/ 61609 w 183487"/>
                <a:gd name="connsiteY1" fmla="*/ 149404 h 218411"/>
                <a:gd name="connsiteX2" fmla="*/ 0 w 183487"/>
                <a:gd name="connsiteY2" fmla="*/ 140694 h 218411"/>
                <a:gd name="connsiteX3" fmla="*/ 14063 w 183487"/>
                <a:gd name="connsiteY3" fmla="*/ 130645 h 218411"/>
                <a:gd name="connsiteX4" fmla="*/ 56921 w 183487"/>
                <a:gd name="connsiteY4" fmla="*/ 105856 h 218411"/>
                <a:gd name="connsiteX5" fmla="*/ 67636 w 183487"/>
                <a:gd name="connsiteY5" fmla="*/ 87767 h 218411"/>
                <a:gd name="connsiteX6" fmla="*/ 77681 w 183487"/>
                <a:gd name="connsiteY6" fmla="*/ 3350 h 218411"/>
                <a:gd name="connsiteX7" fmla="*/ 80360 w 183487"/>
                <a:gd name="connsiteY7" fmla="*/ 0 h 218411"/>
                <a:gd name="connsiteX8" fmla="*/ 124557 w 183487"/>
                <a:gd name="connsiteY8" fmla="*/ 65657 h 218411"/>
                <a:gd name="connsiteX9" fmla="*/ 176791 w 183487"/>
                <a:gd name="connsiteY9" fmla="*/ 34839 h 218411"/>
                <a:gd name="connsiteX10" fmla="*/ 160050 w 183487"/>
                <a:gd name="connsiteY10" fmla="*/ 64318 h 218411"/>
                <a:gd name="connsiteX11" fmla="*/ 141299 w 183487"/>
                <a:gd name="connsiteY11" fmla="*/ 92456 h 218411"/>
                <a:gd name="connsiteX12" fmla="*/ 183488 w 183487"/>
                <a:gd name="connsiteY12" fmla="*/ 156104 h 218411"/>
                <a:gd name="connsiteX13" fmla="*/ 172103 w 183487"/>
                <a:gd name="connsiteY13" fmla="*/ 157444 h 218411"/>
                <a:gd name="connsiteX14" fmla="*/ 114512 w 183487"/>
                <a:gd name="connsiteY14" fmla="*/ 152084 h 218411"/>
                <a:gd name="connsiteX15" fmla="*/ 95762 w 183487"/>
                <a:gd name="connsiteY15" fmla="*/ 160124 h 218411"/>
                <a:gd name="connsiteX16" fmla="*/ 65627 w 183487"/>
                <a:gd name="connsiteY16" fmla="*/ 207022 h 218411"/>
                <a:gd name="connsiteX17" fmla="*/ 56252 w 183487"/>
                <a:gd name="connsiteY17" fmla="*/ 218411 h 218411"/>
                <a:gd name="connsiteX18" fmla="*/ 53573 w 183487"/>
                <a:gd name="connsiteY18" fmla="*/ 216401 h 218411"/>
                <a:gd name="connsiteX19" fmla="*/ 72324 w 183487"/>
                <a:gd name="connsiteY19" fmla="*/ 170173 h 218411"/>
                <a:gd name="connsiteX20" fmla="*/ 75672 w 183487"/>
                <a:gd name="connsiteY20" fmla="*/ 171513 h 218411"/>
                <a:gd name="connsiteX21" fmla="*/ 93083 w 183487"/>
                <a:gd name="connsiteY21" fmla="*/ 146054 h 218411"/>
                <a:gd name="connsiteX22" fmla="*/ 107146 w 183487"/>
                <a:gd name="connsiteY22" fmla="*/ 139354 h 218411"/>
                <a:gd name="connsiteX23" fmla="*/ 119870 w 183487"/>
                <a:gd name="connsiteY23" fmla="*/ 141365 h 218411"/>
                <a:gd name="connsiteX24" fmla="*/ 161389 w 183487"/>
                <a:gd name="connsiteY24" fmla="*/ 145384 h 218411"/>
                <a:gd name="connsiteX25" fmla="*/ 135272 w 183487"/>
                <a:gd name="connsiteY25" fmla="*/ 104516 h 218411"/>
                <a:gd name="connsiteX26" fmla="*/ 135941 w 183487"/>
                <a:gd name="connsiteY26" fmla="*/ 81067 h 218411"/>
                <a:gd name="connsiteX27" fmla="*/ 138620 w 183487"/>
                <a:gd name="connsiteY27" fmla="*/ 73027 h 218411"/>
                <a:gd name="connsiteX28" fmla="*/ 122548 w 183487"/>
                <a:gd name="connsiteY28" fmla="*/ 81737 h 218411"/>
                <a:gd name="connsiteX29" fmla="*/ 86387 w 183487"/>
                <a:gd name="connsiteY29" fmla="*/ 34169 h 218411"/>
                <a:gd name="connsiteX30" fmla="*/ 79690 w 183487"/>
                <a:gd name="connsiteY30" fmla="*/ 93126 h 218411"/>
                <a:gd name="connsiteX31" fmla="*/ 64287 w 183487"/>
                <a:gd name="connsiteY31" fmla="*/ 116575 h 218411"/>
                <a:gd name="connsiteX32" fmla="*/ 38840 w 183487"/>
                <a:gd name="connsiteY32" fmla="*/ 132655 h 218411"/>
                <a:gd name="connsiteX33" fmla="*/ 62279 w 183487"/>
                <a:gd name="connsiteY33" fmla="*/ 134665 h 218411"/>
                <a:gd name="connsiteX34" fmla="*/ 74332 w 183487"/>
                <a:gd name="connsiteY34" fmla="*/ 148734 h 218411"/>
                <a:gd name="connsiteX35" fmla="*/ 72324 w 183487"/>
                <a:gd name="connsiteY35" fmla="*/ 170173 h 2184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183487" h="218411">
                  <a:moveTo>
                    <a:pt x="53573" y="216401"/>
                  </a:moveTo>
                  <a:cubicBezTo>
                    <a:pt x="56252" y="194292"/>
                    <a:pt x="58930" y="172183"/>
                    <a:pt x="61609" y="149404"/>
                  </a:cubicBezTo>
                  <a:cubicBezTo>
                    <a:pt x="42189" y="141365"/>
                    <a:pt x="22099" y="147394"/>
                    <a:pt x="0" y="140694"/>
                  </a:cubicBezTo>
                  <a:cubicBezTo>
                    <a:pt x="6027" y="136675"/>
                    <a:pt x="10045" y="133325"/>
                    <a:pt x="14063" y="130645"/>
                  </a:cubicBezTo>
                  <a:cubicBezTo>
                    <a:pt x="28126" y="121935"/>
                    <a:pt x="42189" y="113895"/>
                    <a:pt x="56921" y="105856"/>
                  </a:cubicBezTo>
                  <a:cubicBezTo>
                    <a:pt x="64287" y="101836"/>
                    <a:pt x="66966" y="96476"/>
                    <a:pt x="67636" y="87767"/>
                  </a:cubicBezTo>
                  <a:cubicBezTo>
                    <a:pt x="70315" y="59628"/>
                    <a:pt x="73663" y="31489"/>
                    <a:pt x="77681" y="3350"/>
                  </a:cubicBezTo>
                  <a:cubicBezTo>
                    <a:pt x="77681" y="2680"/>
                    <a:pt x="79020" y="2010"/>
                    <a:pt x="80360" y="0"/>
                  </a:cubicBezTo>
                  <a:cubicBezTo>
                    <a:pt x="95092" y="21439"/>
                    <a:pt x="109155" y="42878"/>
                    <a:pt x="124557" y="65657"/>
                  </a:cubicBezTo>
                  <a:cubicBezTo>
                    <a:pt x="141969" y="55608"/>
                    <a:pt x="158040" y="45558"/>
                    <a:pt x="176791" y="34839"/>
                  </a:cubicBezTo>
                  <a:cubicBezTo>
                    <a:pt x="174782" y="48238"/>
                    <a:pt x="165407" y="55608"/>
                    <a:pt x="160050" y="64318"/>
                  </a:cubicBezTo>
                  <a:cubicBezTo>
                    <a:pt x="154692" y="73697"/>
                    <a:pt x="147995" y="82407"/>
                    <a:pt x="141299" y="92456"/>
                  </a:cubicBezTo>
                  <a:cubicBezTo>
                    <a:pt x="155362" y="113226"/>
                    <a:pt x="168755" y="133995"/>
                    <a:pt x="183488" y="156104"/>
                  </a:cubicBezTo>
                  <a:cubicBezTo>
                    <a:pt x="178130" y="156774"/>
                    <a:pt x="174782" y="157444"/>
                    <a:pt x="172103" y="157444"/>
                  </a:cubicBezTo>
                  <a:cubicBezTo>
                    <a:pt x="152683" y="156104"/>
                    <a:pt x="133933" y="154764"/>
                    <a:pt x="114512" y="152084"/>
                  </a:cubicBezTo>
                  <a:cubicBezTo>
                    <a:pt x="105807" y="150744"/>
                    <a:pt x="100449" y="152754"/>
                    <a:pt x="95762" y="160124"/>
                  </a:cubicBezTo>
                  <a:cubicBezTo>
                    <a:pt x="85717" y="176203"/>
                    <a:pt x="75672" y="191613"/>
                    <a:pt x="65627" y="207022"/>
                  </a:cubicBezTo>
                  <a:cubicBezTo>
                    <a:pt x="62948" y="211041"/>
                    <a:pt x="59600" y="214391"/>
                    <a:pt x="56252" y="218411"/>
                  </a:cubicBezTo>
                  <a:cubicBezTo>
                    <a:pt x="55582" y="217741"/>
                    <a:pt x="54912" y="217071"/>
                    <a:pt x="53573" y="216401"/>
                  </a:cubicBezTo>
                  <a:close/>
                  <a:moveTo>
                    <a:pt x="72324" y="170173"/>
                  </a:moveTo>
                  <a:cubicBezTo>
                    <a:pt x="73663" y="170843"/>
                    <a:pt x="74332" y="170843"/>
                    <a:pt x="75672" y="171513"/>
                  </a:cubicBezTo>
                  <a:cubicBezTo>
                    <a:pt x="81699" y="162803"/>
                    <a:pt x="87726" y="154764"/>
                    <a:pt x="93083" y="146054"/>
                  </a:cubicBezTo>
                  <a:cubicBezTo>
                    <a:pt x="96432" y="140025"/>
                    <a:pt x="100449" y="137344"/>
                    <a:pt x="107146" y="139354"/>
                  </a:cubicBezTo>
                  <a:cubicBezTo>
                    <a:pt x="111164" y="140025"/>
                    <a:pt x="115852" y="140694"/>
                    <a:pt x="119870" y="141365"/>
                  </a:cubicBezTo>
                  <a:cubicBezTo>
                    <a:pt x="132593" y="142704"/>
                    <a:pt x="144647" y="144044"/>
                    <a:pt x="161389" y="145384"/>
                  </a:cubicBezTo>
                  <a:cubicBezTo>
                    <a:pt x="151344" y="129305"/>
                    <a:pt x="143308" y="117245"/>
                    <a:pt x="135272" y="104516"/>
                  </a:cubicBezTo>
                  <a:cubicBezTo>
                    <a:pt x="127905" y="93126"/>
                    <a:pt x="127905" y="93126"/>
                    <a:pt x="135941" y="81067"/>
                  </a:cubicBezTo>
                  <a:cubicBezTo>
                    <a:pt x="137281" y="79727"/>
                    <a:pt x="137281" y="77047"/>
                    <a:pt x="138620" y="73027"/>
                  </a:cubicBezTo>
                  <a:cubicBezTo>
                    <a:pt x="131924" y="76377"/>
                    <a:pt x="127236" y="79057"/>
                    <a:pt x="122548" y="81737"/>
                  </a:cubicBezTo>
                  <a:cubicBezTo>
                    <a:pt x="107146" y="68337"/>
                    <a:pt x="101789" y="48238"/>
                    <a:pt x="86387" y="34169"/>
                  </a:cubicBezTo>
                  <a:cubicBezTo>
                    <a:pt x="83708" y="54938"/>
                    <a:pt x="80360" y="74367"/>
                    <a:pt x="79690" y="93126"/>
                  </a:cubicBezTo>
                  <a:cubicBezTo>
                    <a:pt x="79020" y="105186"/>
                    <a:pt x="74332" y="111216"/>
                    <a:pt x="64287" y="116575"/>
                  </a:cubicBezTo>
                  <a:cubicBezTo>
                    <a:pt x="56252" y="120595"/>
                    <a:pt x="47546" y="123945"/>
                    <a:pt x="38840" y="132655"/>
                  </a:cubicBezTo>
                  <a:cubicBezTo>
                    <a:pt x="48216" y="133325"/>
                    <a:pt x="55582" y="133995"/>
                    <a:pt x="62279" y="134665"/>
                  </a:cubicBezTo>
                  <a:cubicBezTo>
                    <a:pt x="72993" y="136004"/>
                    <a:pt x="75002" y="137344"/>
                    <a:pt x="74332" y="148734"/>
                  </a:cubicBezTo>
                  <a:cubicBezTo>
                    <a:pt x="73663" y="155434"/>
                    <a:pt x="72993" y="162803"/>
                    <a:pt x="72324" y="17017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8A0DB85-6EDF-6C2E-25DA-FCD28DF3C179}"/>
                </a:ext>
              </a:extLst>
            </p:cNvPr>
            <p:cNvSpPr/>
            <p:nvPr/>
          </p:nvSpPr>
          <p:spPr>
            <a:xfrm>
              <a:off x="7537093" y="2593005"/>
              <a:ext cx="169424" cy="193621"/>
            </a:xfrm>
            <a:custGeom>
              <a:avLst/>
              <a:gdLst>
                <a:gd name="connsiteX0" fmla="*/ 118530 w 169424"/>
                <a:gd name="connsiteY0" fmla="*/ 77047 h 193621"/>
                <a:gd name="connsiteX1" fmla="*/ 147996 w 169424"/>
                <a:gd name="connsiteY1" fmla="*/ 136004 h 193621"/>
                <a:gd name="connsiteX2" fmla="*/ 138620 w 169424"/>
                <a:gd name="connsiteY2" fmla="*/ 136674 h 193621"/>
                <a:gd name="connsiteX3" fmla="*/ 93753 w 169424"/>
                <a:gd name="connsiteY3" fmla="*/ 125285 h 193621"/>
                <a:gd name="connsiteX4" fmla="*/ 79020 w 169424"/>
                <a:gd name="connsiteY4" fmla="*/ 130645 h 193621"/>
                <a:gd name="connsiteX5" fmla="*/ 42189 w 169424"/>
                <a:gd name="connsiteY5" fmla="*/ 182903 h 193621"/>
                <a:gd name="connsiteX6" fmla="*/ 33483 w 169424"/>
                <a:gd name="connsiteY6" fmla="*/ 193622 h 193621"/>
                <a:gd name="connsiteX7" fmla="*/ 40180 w 169424"/>
                <a:gd name="connsiteY7" fmla="*/ 153424 h 193621"/>
                <a:gd name="connsiteX8" fmla="*/ 50225 w 169424"/>
                <a:gd name="connsiteY8" fmla="*/ 114565 h 193621"/>
                <a:gd name="connsiteX9" fmla="*/ 0 w 169424"/>
                <a:gd name="connsiteY9" fmla="*/ 99826 h 193621"/>
                <a:gd name="connsiteX10" fmla="*/ 52234 w 169424"/>
                <a:gd name="connsiteY10" fmla="*/ 69007 h 193621"/>
                <a:gd name="connsiteX11" fmla="*/ 65627 w 169424"/>
                <a:gd name="connsiteY11" fmla="*/ 50918 h 193621"/>
                <a:gd name="connsiteX12" fmla="*/ 77681 w 169424"/>
                <a:gd name="connsiteY12" fmla="*/ 4020 h 193621"/>
                <a:gd name="connsiteX13" fmla="*/ 100449 w 169424"/>
                <a:gd name="connsiteY13" fmla="*/ 38858 h 193621"/>
                <a:gd name="connsiteX14" fmla="*/ 169425 w 169424"/>
                <a:gd name="connsiteY14" fmla="*/ 0 h 193621"/>
                <a:gd name="connsiteX15" fmla="*/ 154022 w 169424"/>
                <a:gd name="connsiteY15" fmla="*/ 26799 h 193621"/>
                <a:gd name="connsiteX16" fmla="*/ 135941 w 169424"/>
                <a:gd name="connsiteY16" fmla="*/ 51588 h 193621"/>
                <a:gd name="connsiteX17" fmla="*/ 118530 w 169424"/>
                <a:gd name="connsiteY17" fmla="*/ 77047 h 193621"/>
                <a:gd name="connsiteX18" fmla="*/ 63618 w 169424"/>
                <a:gd name="connsiteY18" fmla="*/ 105856 h 193621"/>
                <a:gd name="connsiteX19" fmla="*/ 56252 w 169424"/>
                <a:gd name="connsiteY19" fmla="*/ 137344 h 193621"/>
                <a:gd name="connsiteX20" fmla="*/ 72324 w 169424"/>
                <a:gd name="connsiteY20" fmla="*/ 119255 h 193621"/>
                <a:gd name="connsiteX21" fmla="*/ 93753 w 169424"/>
                <a:gd name="connsiteY21" fmla="*/ 111886 h 193621"/>
                <a:gd name="connsiteX22" fmla="*/ 127236 w 169424"/>
                <a:gd name="connsiteY22" fmla="*/ 120595 h 193621"/>
                <a:gd name="connsiteX23" fmla="*/ 109825 w 169424"/>
                <a:gd name="connsiteY23" fmla="*/ 85087 h 193621"/>
                <a:gd name="connsiteX24" fmla="*/ 111164 w 169424"/>
                <a:gd name="connsiteY24" fmla="*/ 64987 h 193621"/>
                <a:gd name="connsiteX25" fmla="*/ 129245 w 169424"/>
                <a:gd name="connsiteY25" fmla="*/ 40198 h 193621"/>
                <a:gd name="connsiteX26" fmla="*/ 103798 w 169424"/>
                <a:gd name="connsiteY26" fmla="*/ 51588 h 193621"/>
                <a:gd name="connsiteX27" fmla="*/ 89065 w 169424"/>
                <a:gd name="connsiteY27" fmla="*/ 46228 h 193621"/>
                <a:gd name="connsiteX28" fmla="*/ 81699 w 169424"/>
                <a:gd name="connsiteY28" fmla="*/ 31489 h 193621"/>
                <a:gd name="connsiteX29" fmla="*/ 78351 w 169424"/>
                <a:gd name="connsiteY29" fmla="*/ 44218 h 193621"/>
                <a:gd name="connsiteX30" fmla="*/ 48216 w 169424"/>
                <a:gd name="connsiteY30" fmla="*/ 83076 h 193621"/>
                <a:gd name="connsiteX31" fmla="*/ 42858 w 169424"/>
                <a:gd name="connsiteY31" fmla="*/ 86426 h 193621"/>
                <a:gd name="connsiteX32" fmla="*/ 32144 w 169424"/>
                <a:gd name="connsiteY32" fmla="*/ 94466 h 193621"/>
                <a:gd name="connsiteX33" fmla="*/ 63618 w 169424"/>
                <a:gd name="connsiteY33" fmla="*/ 105856 h 193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69424" h="193621">
                  <a:moveTo>
                    <a:pt x="118530" y="77047"/>
                  </a:moveTo>
                  <a:cubicBezTo>
                    <a:pt x="128575" y="96476"/>
                    <a:pt x="137951" y="115235"/>
                    <a:pt x="147996" y="136004"/>
                  </a:cubicBezTo>
                  <a:cubicBezTo>
                    <a:pt x="144647" y="136004"/>
                    <a:pt x="141299" y="137344"/>
                    <a:pt x="138620" y="136674"/>
                  </a:cubicBezTo>
                  <a:cubicBezTo>
                    <a:pt x="123888" y="133324"/>
                    <a:pt x="108485" y="129305"/>
                    <a:pt x="93753" y="125285"/>
                  </a:cubicBezTo>
                  <a:cubicBezTo>
                    <a:pt x="87056" y="123275"/>
                    <a:pt x="83038" y="125285"/>
                    <a:pt x="79020" y="130645"/>
                  </a:cubicBezTo>
                  <a:cubicBezTo>
                    <a:pt x="66966" y="148064"/>
                    <a:pt x="54243" y="165483"/>
                    <a:pt x="42189" y="182903"/>
                  </a:cubicBezTo>
                  <a:cubicBezTo>
                    <a:pt x="40180" y="185583"/>
                    <a:pt x="37501" y="188262"/>
                    <a:pt x="33483" y="193622"/>
                  </a:cubicBezTo>
                  <a:cubicBezTo>
                    <a:pt x="30135" y="177543"/>
                    <a:pt x="38840" y="165483"/>
                    <a:pt x="40180" y="153424"/>
                  </a:cubicBezTo>
                  <a:cubicBezTo>
                    <a:pt x="41519" y="140694"/>
                    <a:pt x="46207" y="128635"/>
                    <a:pt x="50225" y="114565"/>
                  </a:cubicBezTo>
                  <a:cubicBezTo>
                    <a:pt x="33483" y="109875"/>
                    <a:pt x="18081" y="105186"/>
                    <a:pt x="0" y="99826"/>
                  </a:cubicBezTo>
                  <a:cubicBezTo>
                    <a:pt x="19420" y="88437"/>
                    <a:pt x="36162" y="78387"/>
                    <a:pt x="52234" y="69007"/>
                  </a:cubicBezTo>
                  <a:cubicBezTo>
                    <a:pt x="59600" y="64987"/>
                    <a:pt x="64288" y="60298"/>
                    <a:pt x="65627" y="50918"/>
                  </a:cubicBezTo>
                  <a:cubicBezTo>
                    <a:pt x="68306" y="35508"/>
                    <a:pt x="73663" y="20099"/>
                    <a:pt x="77681" y="4020"/>
                  </a:cubicBezTo>
                  <a:cubicBezTo>
                    <a:pt x="89065" y="13399"/>
                    <a:pt x="89735" y="28139"/>
                    <a:pt x="100449" y="38858"/>
                  </a:cubicBezTo>
                  <a:cubicBezTo>
                    <a:pt x="123888" y="28809"/>
                    <a:pt x="144647" y="13399"/>
                    <a:pt x="169425" y="0"/>
                  </a:cubicBezTo>
                  <a:cubicBezTo>
                    <a:pt x="168085" y="12729"/>
                    <a:pt x="159380" y="18759"/>
                    <a:pt x="154022" y="26799"/>
                  </a:cubicBezTo>
                  <a:cubicBezTo>
                    <a:pt x="148665" y="35508"/>
                    <a:pt x="141969" y="42878"/>
                    <a:pt x="135941" y="51588"/>
                  </a:cubicBezTo>
                  <a:cubicBezTo>
                    <a:pt x="130584" y="59627"/>
                    <a:pt x="124557" y="67667"/>
                    <a:pt x="118530" y="77047"/>
                  </a:cubicBezTo>
                  <a:close/>
                  <a:moveTo>
                    <a:pt x="63618" y="105856"/>
                  </a:moveTo>
                  <a:cubicBezTo>
                    <a:pt x="60939" y="117915"/>
                    <a:pt x="58930" y="127965"/>
                    <a:pt x="56252" y="137344"/>
                  </a:cubicBezTo>
                  <a:cubicBezTo>
                    <a:pt x="62948" y="131985"/>
                    <a:pt x="68975" y="126625"/>
                    <a:pt x="72324" y="119255"/>
                  </a:cubicBezTo>
                  <a:cubicBezTo>
                    <a:pt x="77681" y="107865"/>
                    <a:pt x="84378" y="109206"/>
                    <a:pt x="93753" y="111886"/>
                  </a:cubicBezTo>
                  <a:cubicBezTo>
                    <a:pt x="103798" y="114565"/>
                    <a:pt x="113843" y="117245"/>
                    <a:pt x="127236" y="120595"/>
                  </a:cubicBezTo>
                  <a:cubicBezTo>
                    <a:pt x="120539" y="106525"/>
                    <a:pt x="115852" y="95136"/>
                    <a:pt x="109825" y="85087"/>
                  </a:cubicBezTo>
                  <a:cubicBezTo>
                    <a:pt x="105137" y="77047"/>
                    <a:pt x="105807" y="71687"/>
                    <a:pt x="111164" y="64987"/>
                  </a:cubicBezTo>
                  <a:cubicBezTo>
                    <a:pt x="117861" y="56948"/>
                    <a:pt x="123218" y="48238"/>
                    <a:pt x="129245" y="40198"/>
                  </a:cubicBezTo>
                  <a:cubicBezTo>
                    <a:pt x="119200" y="42878"/>
                    <a:pt x="111834" y="47568"/>
                    <a:pt x="103798" y="51588"/>
                  </a:cubicBezTo>
                  <a:cubicBezTo>
                    <a:pt x="95762" y="56277"/>
                    <a:pt x="93753" y="55608"/>
                    <a:pt x="89065" y="46228"/>
                  </a:cubicBezTo>
                  <a:cubicBezTo>
                    <a:pt x="87056" y="42208"/>
                    <a:pt x="85047" y="38189"/>
                    <a:pt x="81699" y="31489"/>
                  </a:cubicBezTo>
                  <a:cubicBezTo>
                    <a:pt x="80360" y="37518"/>
                    <a:pt x="79020" y="40868"/>
                    <a:pt x="78351" y="44218"/>
                  </a:cubicBezTo>
                  <a:cubicBezTo>
                    <a:pt x="77011" y="64317"/>
                    <a:pt x="65627" y="75707"/>
                    <a:pt x="48216" y="83076"/>
                  </a:cubicBezTo>
                  <a:cubicBezTo>
                    <a:pt x="46207" y="83747"/>
                    <a:pt x="44198" y="85087"/>
                    <a:pt x="42858" y="86426"/>
                  </a:cubicBezTo>
                  <a:cubicBezTo>
                    <a:pt x="39510" y="88437"/>
                    <a:pt x="36831" y="91116"/>
                    <a:pt x="32144" y="94466"/>
                  </a:cubicBezTo>
                  <a:cubicBezTo>
                    <a:pt x="44198" y="99826"/>
                    <a:pt x="53573" y="102506"/>
                    <a:pt x="63618" y="105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68FE1CC5-C3E4-2074-9F98-DBDDE11C57F9}"/>
                </a:ext>
              </a:extLst>
            </p:cNvPr>
            <p:cNvSpPr/>
            <p:nvPr/>
          </p:nvSpPr>
          <p:spPr>
            <a:xfrm>
              <a:off x="4591246" y="2087162"/>
              <a:ext cx="101803" cy="105213"/>
            </a:xfrm>
            <a:custGeom>
              <a:avLst/>
              <a:gdLst>
                <a:gd name="connsiteX0" fmla="*/ 51564 w 101803"/>
                <a:gd name="connsiteY0" fmla="*/ 105199 h 105213"/>
                <a:gd name="connsiteX1" fmla="*/ 0 w 101803"/>
                <a:gd name="connsiteY1" fmla="*/ 53611 h 105213"/>
                <a:gd name="connsiteX2" fmla="*/ 50894 w 101803"/>
                <a:gd name="connsiteY2" fmla="*/ 13 h 105213"/>
                <a:gd name="connsiteX3" fmla="*/ 101789 w 101803"/>
                <a:gd name="connsiteY3" fmla="*/ 50261 h 105213"/>
                <a:gd name="connsiteX4" fmla="*/ 51564 w 101803"/>
                <a:gd name="connsiteY4" fmla="*/ 105199 h 105213"/>
                <a:gd name="connsiteX5" fmla="*/ 10045 w 101803"/>
                <a:gd name="connsiteY5" fmla="*/ 52271 h 105213"/>
                <a:gd name="connsiteX6" fmla="*/ 49555 w 101803"/>
                <a:gd name="connsiteY6" fmla="*/ 94479 h 105213"/>
                <a:gd name="connsiteX7" fmla="*/ 89735 w 101803"/>
                <a:gd name="connsiteY7" fmla="*/ 52941 h 105213"/>
                <a:gd name="connsiteX8" fmla="*/ 49555 w 101803"/>
                <a:gd name="connsiteY8" fmla="*/ 10733 h 105213"/>
                <a:gd name="connsiteX9" fmla="*/ 10045 w 101803"/>
                <a:gd name="connsiteY9" fmla="*/ 52271 h 105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1803" h="105213">
                  <a:moveTo>
                    <a:pt x="51564" y="105199"/>
                  </a:moveTo>
                  <a:cubicBezTo>
                    <a:pt x="24778" y="105869"/>
                    <a:pt x="670" y="82420"/>
                    <a:pt x="0" y="53611"/>
                  </a:cubicBezTo>
                  <a:cubicBezTo>
                    <a:pt x="0" y="19442"/>
                    <a:pt x="26787" y="683"/>
                    <a:pt x="50894" y="13"/>
                  </a:cubicBezTo>
                  <a:cubicBezTo>
                    <a:pt x="77681" y="-657"/>
                    <a:pt x="101789" y="24132"/>
                    <a:pt x="101789" y="50261"/>
                  </a:cubicBezTo>
                  <a:cubicBezTo>
                    <a:pt x="102458" y="80410"/>
                    <a:pt x="79690" y="105199"/>
                    <a:pt x="51564" y="105199"/>
                  </a:cubicBezTo>
                  <a:close/>
                  <a:moveTo>
                    <a:pt x="10045" y="52271"/>
                  </a:moveTo>
                  <a:cubicBezTo>
                    <a:pt x="8706" y="76390"/>
                    <a:pt x="30135" y="94479"/>
                    <a:pt x="49555" y="94479"/>
                  </a:cubicBezTo>
                  <a:cubicBezTo>
                    <a:pt x="72324" y="94479"/>
                    <a:pt x="89735" y="76390"/>
                    <a:pt x="89735" y="52941"/>
                  </a:cubicBezTo>
                  <a:cubicBezTo>
                    <a:pt x="89735" y="28152"/>
                    <a:pt x="72993" y="10733"/>
                    <a:pt x="49555" y="10733"/>
                  </a:cubicBezTo>
                  <a:cubicBezTo>
                    <a:pt x="26787" y="10733"/>
                    <a:pt x="10045" y="28822"/>
                    <a:pt x="10045" y="522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DCEBDF24-BE8B-06E7-BA92-D3E100A60C94}"/>
                </a:ext>
              </a:extLst>
            </p:cNvPr>
            <p:cNvSpPr/>
            <p:nvPr/>
          </p:nvSpPr>
          <p:spPr>
            <a:xfrm>
              <a:off x="7926167" y="2178291"/>
              <a:ext cx="109824" cy="131984"/>
            </a:xfrm>
            <a:custGeom>
              <a:avLst/>
              <a:gdLst>
                <a:gd name="connsiteX0" fmla="*/ 47546 w 109824"/>
                <a:gd name="connsiteY0" fmla="*/ 0 h 131984"/>
                <a:gd name="connsiteX1" fmla="*/ 72993 w 109824"/>
                <a:gd name="connsiteY1" fmla="*/ 38189 h 131984"/>
                <a:gd name="connsiteX2" fmla="*/ 103798 w 109824"/>
                <a:gd name="connsiteY2" fmla="*/ 20769 h 131984"/>
                <a:gd name="connsiteX3" fmla="*/ 101789 w 109824"/>
                <a:gd name="connsiteY3" fmla="*/ 30149 h 131984"/>
                <a:gd name="connsiteX4" fmla="*/ 96432 w 109824"/>
                <a:gd name="connsiteY4" fmla="*/ 38189 h 131984"/>
                <a:gd name="connsiteX5" fmla="*/ 96432 w 109824"/>
                <a:gd name="connsiteY5" fmla="*/ 72357 h 131984"/>
                <a:gd name="connsiteX6" fmla="*/ 109825 w 109824"/>
                <a:gd name="connsiteY6" fmla="*/ 92456 h 131984"/>
                <a:gd name="connsiteX7" fmla="*/ 75672 w 109824"/>
                <a:gd name="connsiteY7" fmla="*/ 92456 h 131984"/>
                <a:gd name="connsiteX8" fmla="*/ 53573 w 109824"/>
                <a:gd name="connsiteY8" fmla="*/ 102506 h 131984"/>
                <a:gd name="connsiteX9" fmla="*/ 41519 w 109824"/>
                <a:gd name="connsiteY9" fmla="*/ 121265 h 131984"/>
                <a:gd name="connsiteX10" fmla="*/ 31474 w 109824"/>
                <a:gd name="connsiteY10" fmla="*/ 131985 h 131984"/>
                <a:gd name="connsiteX11" fmla="*/ 34823 w 109824"/>
                <a:gd name="connsiteY11" fmla="*/ 89106 h 131984"/>
                <a:gd name="connsiteX12" fmla="*/ 0 w 109824"/>
                <a:gd name="connsiteY12" fmla="*/ 83077 h 131984"/>
                <a:gd name="connsiteX13" fmla="*/ 7367 w 109824"/>
                <a:gd name="connsiteY13" fmla="*/ 76377 h 131984"/>
                <a:gd name="connsiteX14" fmla="*/ 28126 w 109824"/>
                <a:gd name="connsiteY14" fmla="*/ 64987 h 131984"/>
                <a:gd name="connsiteX15" fmla="*/ 40180 w 109824"/>
                <a:gd name="connsiteY15" fmla="*/ 44218 h 131984"/>
                <a:gd name="connsiteX16" fmla="*/ 44867 w 109824"/>
                <a:gd name="connsiteY16" fmla="*/ 0 h 131984"/>
                <a:gd name="connsiteX17" fmla="*/ 47546 w 109824"/>
                <a:gd name="connsiteY17" fmla="*/ 0 h 131984"/>
                <a:gd name="connsiteX18" fmla="*/ 50225 w 109824"/>
                <a:gd name="connsiteY18" fmla="*/ 22779 h 131984"/>
                <a:gd name="connsiteX19" fmla="*/ 48216 w 109824"/>
                <a:gd name="connsiteY19" fmla="*/ 41538 h 131984"/>
                <a:gd name="connsiteX20" fmla="*/ 28796 w 109824"/>
                <a:gd name="connsiteY20" fmla="*/ 74367 h 131984"/>
                <a:gd name="connsiteX21" fmla="*/ 27456 w 109824"/>
                <a:gd name="connsiteY21" fmla="*/ 78387 h 131984"/>
                <a:gd name="connsiteX22" fmla="*/ 44867 w 109824"/>
                <a:gd name="connsiteY22" fmla="*/ 95806 h 131984"/>
                <a:gd name="connsiteX23" fmla="*/ 76342 w 109824"/>
                <a:gd name="connsiteY23" fmla="*/ 81737 h 131984"/>
                <a:gd name="connsiteX24" fmla="*/ 89065 w 109824"/>
                <a:gd name="connsiteY24" fmla="*/ 81737 h 131984"/>
                <a:gd name="connsiteX25" fmla="*/ 72993 w 109824"/>
                <a:gd name="connsiteY25" fmla="*/ 52258 h 131984"/>
                <a:gd name="connsiteX26" fmla="*/ 50225 w 109824"/>
                <a:gd name="connsiteY26" fmla="*/ 22779 h 131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9824" h="131984">
                  <a:moveTo>
                    <a:pt x="47546" y="0"/>
                  </a:moveTo>
                  <a:cubicBezTo>
                    <a:pt x="55582" y="12059"/>
                    <a:pt x="63618" y="24789"/>
                    <a:pt x="72993" y="38189"/>
                  </a:cubicBezTo>
                  <a:cubicBezTo>
                    <a:pt x="83708" y="32159"/>
                    <a:pt x="92414" y="26799"/>
                    <a:pt x="103798" y="20769"/>
                  </a:cubicBezTo>
                  <a:cubicBezTo>
                    <a:pt x="103128" y="24789"/>
                    <a:pt x="102459" y="27469"/>
                    <a:pt x="101789" y="30149"/>
                  </a:cubicBezTo>
                  <a:cubicBezTo>
                    <a:pt x="100449" y="32829"/>
                    <a:pt x="97771" y="35508"/>
                    <a:pt x="96432" y="38189"/>
                  </a:cubicBezTo>
                  <a:cubicBezTo>
                    <a:pt x="85047" y="54938"/>
                    <a:pt x="85047" y="54938"/>
                    <a:pt x="96432" y="72357"/>
                  </a:cubicBezTo>
                  <a:cubicBezTo>
                    <a:pt x="100449" y="79057"/>
                    <a:pt x="105137" y="85087"/>
                    <a:pt x="109825" y="92456"/>
                  </a:cubicBezTo>
                  <a:cubicBezTo>
                    <a:pt x="97101" y="97816"/>
                    <a:pt x="85717" y="95136"/>
                    <a:pt x="75672" y="92456"/>
                  </a:cubicBezTo>
                  <a:cubicBezTo>
                    <a:pt x="64288" y="89777"/>
                    <a:pt x="58261" y="93796"/>
                    <a:pt x="53573" y="102506"/>
                  </a:cubicBezTo>
                  <a:cubicBezTo>
                    <a:pt x="50225" y="109206"/>
                    <a:pt x="45537" y="115235"/>
                    <a:pt x="41519" y="121265"/>
                  </a:cubicBezTo>
                  <a:cubicBezTo>
                    <a:pt x="39510" y="124615"/>
                    <a:pt x="36162" y="127295"/>
                    <a:pt x="31474" y="131985"/>
                  </a:cubicBezTo>
                  <a:cubicBezTo>
                    <a:pt x="32814" y="115905"/>
                    <a:pt x="33483" y="102506"/>
                    <a:pt x="34823" y="89106"/>
                  </a:cubicBezTo>
                  <a:cubicBezTo>
                    <a:pt x="22769" y="87096"/>
                    <a:pt x="12724" y="85087"/>
                    <a:pt x="0" y="83077"/>
                  </a:cubicBezTo>
                  <a:cubicBezTo>
                    <a:pt x="4018" y="79727"/>
                    <a:pt x="5358" y="77717"/>
                    <a:pt x="7367" y="76377"/>
                  </a:cubicBezTo>
                  <a:cubicBezTo>
                    <a:pt x="14063" y="72357"/>
                    <a:pt x="21429" y="68337"/>
                    <a:pt x="28126" y="64987"/>
                  </a:cubicBezTo>
                  <a:cubicBezTo>
                    <a:pt x="36162" y="60298"/>
                    <a:pt x="40180" y="54268"/>
                    <a:pt x="40180" y="44218"/>
                  </a:cubicBezTo>
                  <a:cubicBezTo>
                    <a:pt x="40850" y="29479"/>
                    <a:pt x="43528" y="14739"/>
                    <a:pt x="44867" y="0"/>
                  </a:cubicBezTo>
                  <a:cubicBezTo>
                    <a:pt x="44867" y="0"/>
                    <a:pt x="46207" y="0"/>
                    <a:pt x="47546" y="0"/>
                  </a:cubicBezTo>
                  <a:close/>
                  <a:moveTo>
                    <a:pt x="50225" y="22779"/>
                  </a:moveTo>
                  <a:cubicBezTo>
                    <a:pt x="49555" y="30819"/>
                    <a:pt x="48886" y="36179"/>
                    <a:pt x="48216" y="41538"/>
                  </a:cubicBezTo>
                  <a:cubicBezTo>
                    <a:pt x="47546" y="56278"/>
                    <a:pt x="44867" y="69007"/>
                    <a:pt x="28796" y="74367"/>
                  </a:cubicBezTo>
                  <a:cubicBezTo>
                    <a:pt x="28126" y="74367"/>
                    <a:pt x="28126" y="76377"/>
                    <a:pt x="27456" y="78387"/>
                  </a:cubicBezTo>
                  <a:cubicBezTo>
                    <a:pt x="39510" y="76377"/>
                    <a:pt x="44198" y="83747"/>
                    <a:pt x="44867" y="95806"/>
                  </a:cubicBezTo>
                  <a:cubicBezTo>
                    <a:pt x="51564" y="79727"/>
                    <a:pt x="64288" y="80397"/>
                    <a:pt x="76342" y="81737"/>
                  </a:cubicBezTo>
                  <a:cubicBezTo>
                    <a:pt x="80360" y="81737"/>
                    <a:pt x="84378" y="81737"/>
                    <a:pt x="89065" y="81737"/>
                  </a:cubicBezTo>
                  <a:cubicBezTo>
                    <a:pt x="83708" y="71017"/>
                    <a:pt x="79021" y="60968"/>
                    <a:pt x="72993" y="52258"/>
                  </a:cubicBezTo>
                  <a:cubicBezTo>
                    <a:pt x="67636" y="42208"/>
                    <a:pt x="59600" y="34169"/>
                    <a:pt x="50225" y="22779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1C14602E-B24D-FFC8-8990-11E10450D704}"/>
                </a:ext>
              </a:extLst>
            </p:cNvPr>
            <p:cNvSpPr/>
            <p:nvPr/>
          </p:nvSpPr>
          <p:spPr>
            <a:xfrm>
              <a:off x="6212500" y="2095920"/>
              <a:ext cx="207035" cy="179841"/>
            </a:xfrm>
            <a:custGeom>
              <a:avLst/>
              <a:gdLst>
                <a:gd name="connsiteX0" fmla="*/ 0 w 207035"/>
                <a:gd name="connsiteY0" fmla="*/ 58923 h 179841"/>
                <a:gd name="connsiteX1" fmla="*/ 6697 w 207035"/>
                <a:gd name="connsiteY1" fmla="*/ 17384 h 179841"/>
                <a:gd name="connsiteX2" fmla="*/ 32144 w 207035"/>
                <a:gd name="connsiteY2" fmla="*/ 2645 h 179841"/>
                <a:gd name="connsiteX3" fmla="*/ 129915 w 207035"/>
                <a:gd name="connsiteY3" fmla="*/ 33464 h 179841"/>
                <a:gd name="connsiteX4" fmla="*/ 189515 w 207035"/>
                <a:gd name="connsiteY4" fmla="*/ 45523 h 179841"/>
                <a:gd name="connsiteX5" fmla="*/ 205586 w 207035"/>
                <a:gd name="connsiteY5" fmla="*/ 70982 h 179841"/>
                <a:gd name="connsiteX6" fmla="*/ 154692 w 207035"/>
                <a:gd name="connsiteY6" fmla="*/ 150709 h 179841"/>
                <a:gd name="connsiteX7" fmla="*/ 112503 w 207035"/>
                <a:gd name="connsiteY7" fmla="*/ 176168 h 179841"/>
                <a:gd name="connsiteX8" fmla="*/ 22099 w 207035"/>
                <a:gd name="connsiteY8" fmla="*/ 144009 h 179841"/>
                <a:gd name="connsiteX9" fmla="*/ 0 w 207035"/>
                <a:gd name="connsiteY9" fmla="*/ 58923 h 179841"/>
                <a:gd name="connsiteX10" fmla="*/ 183488 w 207035"/>
                <a:gd name="connsiteY10" fmla="*/ 92421 h 179841"/>
                <a:gd name="connsiteX11" fmla="*/ 178130 w 207035"/>
                <a:gd name="connsiteY11" fmla="*/ 91081 h 179841"/>
                <a:gd name="connsiteX12" fmla="*/ 114512 w 207035"/>
                <a:gd name="connsiteY12" fmla="*/ 89742 h 179841"/>
                <a:gd name="connsiteX13" fmla="*/ 40849 w 207035"/>
                <a:gd name="connsiteY13" fmla="*/ 59593 h 179841"/>
                <a:gd name="connsiteX14" fmla="*/ 29465 w 207035"/>
                <a:gd name="connsiteY14" fmla="*/ 36814 h 179841"/>
                <a:gd name="connsiteX15" fmla="*/ 30804 w 207035"/>
                <a:gd name="connsiteY15" fmla="*/ 19395 h 179841"/>
                <a:gd name="connsiteX16" fmla="*/ 24777 w 207035"/>
                <a:gd name="connsiteY16" fmla="*/ 13365 h 179841"/>
                <a:gd name="connsiteX17" fmla="*/ 19420 w 207035"/>
                <a:gd name="connsiteY17" fmla="*/ 18054 h 179841"/>
                <a:gd name="connsiteX18" fmla="*/ 15402 w 207035"/>
                <a:gd name="connsiteY18" fmla="*/ 38154 h 179841"/>
                <a:gd name="connsiteX19" fmla="*/ 24777 w 207035"/>
                <a:gd name="connsiteY19" fmla="*/ 121900 h 179841"/>
                <a:gd name="connsiteX20" fmla="*/ 39510 w 207035"/>
                <a:gd name="connsiteY20" fmla="*/ 135300 h 179841"/>
                <a:gd name="connsiteX21" fmla="*/ 119200 w 207035"/>
                <a:gd name="connsiteY21" fmla="*/ 154059 h 179841"/>
                <a:gd name="connsiteX22" fmla="*/ 139960 w 207035"/>
                <a:gd name="connsiteY22" fmla="*/ 148699 h 179841"/>
                <a:gd name="connsiteX23" fmla="*/ 166746 w 207035"/>
                <a:gd name="connsiteY23" fmla="*/ 121230 h 179841"/>
                <a:gd name="connsiteX24" fmla="*/ 183488 w 207035"/>
                <a:gd name="connsiteY24" fmla="*/ 92421 h 179841"/>
                <a:gd name="connsiteX25" fmla="*/ 190184 w 207035"/>
                <a:gd name="connsiteY25" fmla="*/ 60263 h 179841"/>
                <a:gd name="connsiteX26" fmla="*/ 39510 w 207035"/>
                <a:gd name="connsiteY26" fmla="*/ 20064 h 179841"/>
                <a:gd name="connsiteX27" fmla="*/ 39510 w 207035"/>
                <a:gd name="connsiteY27" fmla="*/ 37483 h 179841"/>
                <a:gd name="connsiteX28" fmla="*/ 48216 w 207035"/>
                <a:gd name="connsiteY28" fmla="*/ 52893 h 179841"/>
                <a:gd name="connsiteX29" fmla="*/ 165407 w 207035"/>
                <a:gd name="connsiteY29" fmla="*/ 83712 h 179841"/>
                <a:gd name="connsiteX30" fmla="*/ 190184 w 207035"/>
                <a:gd name="connsiteY30" fmla="*/ 60263 h 179841"/>
                <a:gd name="connsiteX31" fmla="*/ 109825 w 207035"/>
                <a:gd name="connsiteY31" fmla="*/ 162768 h 179841"/>
                <a:gd name="connsiteX32" fmla="*/ 42858 w 207035"/>
                <a:gd name="connsiteY32" fmla="*/ 148699 h 179841"/>
                <a:gd name="connsiteX33" fmla="*/ 109825 w 207035"/>
                <a:gd name="connsiteY33" fmla="*/ 162768 h 179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07035" h="179841">
                  <a:moveTo>
                    <a:pt x="0" y="58923"/>
                  </a:moveTo>
                  <a:cubicBezTo>
                    <a:pt x="2009" y="47533"/>
                    <a:pt x="3348" y="32124"/>
                    <a:pt x="6697" y="17384"/>
                  </a:cubicBezTo>
                  <a:cubicBezTo>
                    <a:pt x="10714" y="635"/>
                    <a:pt x="16072" y="-3385"/>
                    <a:pt x="32144" y="2645"/>
                  </a:cubicBezTo>
                  <a:cubicBezTo>
                    <a:pt x="64287" y="14034"/>
                    <a:pt x="97101" y="24084"/>
                    <a:pt x="129915" y="33464"/>
                  </a:cubicBezTo>
                  <a:cubicBezTo>
                    <a:pt x="149335" y="38823"/>
                    <a:pt x="169425" y="42173"/>
                    <a:pt x="189515" y="45523"/>
                  </a:cubicBezTo>
                  <a:cubicBezTo>
                    <a:pt x="205586" y="48203"/>
                    <a:pt x="209604" y="54903"/>
                    <a:pt x="205586" y="70982"/>
                  </a:cubicBezTo>
                  <a:cubicBezTo>
                    <a:pt x="196881" y="102471"/>
                    <a:pt x="178800" y="128600"/>
                    <a:pt x="154692" y="150709"/>
                  </a:cubicBezTo>
                  <a:cubicBezTo>
                    <a:pt x="141968" y="162099"/>
                    <a:pt x="128575" y="170808"/>
                    <a:pt x="112503" y="176168"/>
                  </a:cubicBezTo>
                  <a:cubicBezTo>
                    <a:pt x="76342" y="188227"/>
                    <a:pt x="39510" y="168798"/>
                    <a:pt x="22099" y="144009"/>
                  </a:cubicBezTo>
                  <a:cubicBezTo>
                    <a:pt x="6027" y="119890"/>
                    <a:pt x="2679" y="91752"/>
                    <a:pt x="0" y="58923"/>
                  </a:cubicBezTo>
                  <a:close/>
                  <a:moveTo>
                    <a:pt x="183488" y="92421"/>
                  </a:moveTo>
                  <a:cubicBezTo>
                    <a:pt x="180809" y="91752"/>
                    <a:pt x="179470" y="90411"/>
                    <a:pt x="178130" y="91081"/>
                  </a:cubicBezTo>
                  <a:cubicBezTo>
                    <a:pt x="156701" y="96441"/>
                    <a:pt x="135941" y="94431"/>
                    <a:pt x="114512" y="89742"/>
                  </a:cubicBezTo>
                  <a:cubicBezTo>
                    <a:pt x="88395" y="83712"/>
                    <a:pt x="63618" y="72992"/>
                    <a:pt x="40849" y="59593"/>
                  </a:cubicBezTo>
                  <a:cubicBezTo>
                    <a:pt x="32144" y="54903"/>
                    <a:pt x="27456" y="47533"/>
                    <a:pt x="29465" y="36814"/>
                  </a:cubicBezTo>
                  <a:cubicBezTo>
                    <a:pt x="30135" y="30784"/>
                    <a:pt x="30804" y="24754"/>
                    <a:pt x="30804" y="19395"/>
                  </a:cubicBezTo>
                  <a:cubicBezTo>
                    <a:pt x="30804" y="17384"/>
                    <a:pt x="27456" y="14705"/>
                    <a:pt x="24777" y="13365"/>
                  </a:cubicBezTo>
                  <a:cubicBezTo>
                    <a:pt x="24108" y="12695"/>
                    <a:pt x="20090" y="16045"/>
                    <a:pt x="19420" y="18054"/>
                  </a:cubicBezTo>
                  <a:cubicBezTo>
                    <a:pt x="17411" y="24754"/>
                    <a:pt x="16072" y="31454"/>
                    <a:pt x="15402" y="38154"/>
                  </a:cubicBezTo>
                  <a:cubicBezTo>
                    <a:pt x="11384" y="66962"/>
                    <a:pt x="13393" y="94431"/>
                    <a:pt x="24777" y="121900"/>
                  </a:cubicBezTo>
                  <a:cubicBezTo>
                    <a:pt x="27456" y="128600"/>
                    <a:pt x="31474" y="133290"/>
                    <a:pt x="39510" y="135300"/>
                  </a:cubicBezTo>
                  <a:cubicBezTo>
                    <a:pt x="66297" y="141329"/>
                    <a:pt x="92413" y="147359"/>
                    <a:pt x="119200" y="154059"/>
                  </a:cubicBezTo>
                  <a:cubicBezTo>
                    <a:pt x="127236" y="156069"/>
                    <a:pt x="133933" y="154729"/>
                    <a:pt x="139960" y="148699"/>
                  </a:cubicBezTo>
                  <a:cubicBezTo>
                    <a:pt x="149335" y="139319"/>
                    <a:pt x="158040" y="130610"/>
                    <a:pt x="166746" y="121230"/>
                  </a:cubicBezTo>
                  <a:cubicBezTo>
                    <a:pt x="173443" y="112521"/>
                    <a:pt x="180139" y="103811"/>
                    <a:pt x="183488" y="92421"/>
                  </a:cubicBezTo>
                  <a:close/>
                  <a:moveTo>
                    <a:pt x="190184" y="60263"/>
                  </a:moveTo>
                  <a:cubicBezTo>
                    <a:pt x="139960" y="46863"/>
                    <a:pt x="90404" y="34134"/>
                    <a:pt x="39510" y="20064"/>
                  </a:cubicBezTo>
                  <a:cubicBezTo>
                    <a:pt x="39510" y="26094"/>
                    <a:pt x="40180" y="32124"/>
                    <a:pt x="39510" y="37483"/>
                  </a:cubicBezTo>
                  <a:cubicBezTo>
                    <a:pt x="38840" y="44853"/>
                    <a:pt x="42189" y="49543"/>
                    <a:pt x="48216" y="52893"/>
                  </a:cubicBezTo>
                  <a:cubicBezTo>
                    <a:pt x="84377" y="74332"/>
                    <a:pt x="123218" y="87062"/>
                    <a:pt x="165407" y="83712"/>
                  </a:cubicBezTo>
                  <a:cubicBezTo>
                    <a:pt x="183488" y="82372"/>
                    <a:pt x="186836" y="80362"/>
                    <a:pt x="190184" y="60263"/>
                  </a:cubicBezTo>
                  <a:close/>
                  <a:moveTo>
                    <a:pt x="109825" y="162768"/>
                  </a:moveTo>
                  <a:cubicBezTo>
                    <a:pt x="90404" y="154059"/>
                    <a:pt x="53573" y="147359"/>
                    <a:pt x="42858" y="148699"/>
                  </a:cubicBezTo>
                  <a:cubicBezTo>
                    <a:pt x="62279" y="166789"/>
                    <a:pt x="85717" y="167458"/>
                    <a:pt x="109825" y="1627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61A28B6-2A9C-A514-7F61-4ED0AB57F012}"/>
                </a:ext>
              </a:extLst>
            </p:cNvPr>
            <p:cNvSpPr/>
            <p:nvPr/>
          </p:nvSpPr>
          <p:spPr>
            <a:xfrm>
              <a:off x="6152242" y="1939111"/>
              <a:ext cx="62479" cy="94243"/>
            </a:xfrm>
            <a:custGeom>
              <a:avLst/>
              <a:gdLst>
                <a:gd name="connsiteX0" fmla="*/ 39498 w 62479"/>
                <a:gd name="connsiteY0" fmla="*/ 0 h 94243"/>
                <a:gd name="connsiteX1" fmla="*/ 62266 w 62479"/>
                <a:gd name="connsiteY1" fmla="*/ 42878 h 94243"/>
                <a:gd name="connsiteX2" fmla="*/ 43516 w 62479"/>
                <a:gd name="connsiteY2" fmla="*/ 84417 h 94243"/>
                <a:gd name="connsiteX3" fmla="*/ 2667 w 62479"/>
                <a:gd name="connsiteY3" fmla="*/ 75037 h 94243"/>
                <a:gd name="connsiteX4" fmla="*/ 39498 w 62479"/>
                <a:gd name="connsiteY4" fmla="*/ 0 h 94243"/>
                <a:gd name="connsiteX5" fmla="*/ 42846 w 62479"/>
                <a:gd name="connsiteY5" fmla="*/ 31489 h 94243"/>
                <a:gd name="connsiteX6" fmla="*/ 31462 w 62479"/>
                <a:gd name="connsiteY6" fmla="*/ 26129 h 94243"/>
                <a:gd name="connsiteX7" fmla="*/ 42846 w 62479"/>
                <a:gd name="connsiteY7" fmla="*/ 31489 h 94243"/>
                <a:gd name="connsiteX8" fmla="*/ 33471 w 62479"/>
                <a:gd name="connsiteY8" fmla="*/ 67668 h 94243"/>
                <a:gd name="connsiteX9" fmla="*/ 18069 w 62479"/>
                <a:gd name="connsiteY9" fmla="*/ 67668 h 94243"/>
                <a:gd name="connsiteX10" fmla="*/ 33471 w 62479"/>
                <a:gd name="connsiteY10" fmla="*/ 67668 h 942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2479" h="94243">
                  <a:moveTo>
                    <a:pt x="39498" y="0"/>
                  </a:moveTo>
                  <a:cubicBezTo>
                    <a:pt x="58918" y="8040"/>
                    <a:pt x="63606" y="24119"/>
                    <a:pt x="62266" y="42878"/>
                  </a:cubicBezTo>
                  <a:cubicBezTo>
                    <a:pt x="60927" y="58958"/>
                    <a:pt x="54900" y="73027"/>
                    <a:pt x="43516" y="84417"/>
                  </a:cubicBezTo>
                  <a:cubicBezTo>
                    <a:pt x="28114" y="100496"/>
                    <a:pt x="10033" y="96476"/>
                    <a:pt x="2667" y="75037"/>
                  </a:cubicBezTo>
                  <a:cubicBezTo>
                    <a:pt x="-6709" y="45558"/>
                    <a:pt x="9363" y="11390"/>
                    <a:pt x="39498" y="0"/>
                  </a:cubicBezTo>
                  <a:close/>
                  <a:moveTo>
                    <a:pt x="42846" y="31489"/>
                  </a:moveTo>
                  <a:cubicBezTo>
                    <a:pt x="41507" y="25459"/>
                    <a:pt x="39498" y="19429"/>
                    <a:pt x="31462" y="26129"/>
                  </a:cubicBezTo>
                  <a:cubicBezTo>
                    <a:pt x="36150" y="28139"/>
                    <a:pt x="38828" y="30149"/>
                    <a:pt x="42846" y="31489"/>
                  </a:cubicBezTo>
                  <a:close/>
                  <a:moveTo>
                    <a:pt x="33471" y="67668"/>
                  </a:moveTo>
                  <a:cubicBezTo>
                    <a:pt x="26774" y="67668"/>
                    <a:pt x="23426" y="67668"/>
                    <a:pt x="18069" y="67668"/>
                  </a:cubicBezTo>
                  <a:cubicBezTo>
                    <a:pt x="23426" y="75037"/>
                    <a:pt x="27444" y="74367"/>
                    <a:pt x="33471" y="676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3ADBD395-E6E5-AA54-C6D7-496E230F3144}"/>
                </a:ext>
              </a:extLst>
            </p:cNvPr>
            <p:cNvSpPr/>
            <p:nvPr/>
          </p:nvSpPr>
          <p:spPr>
            <a:xfrm>
              <a:off x="6490519" y="2040007"/>
              <a:ext cx="63508" cy="92707"/>
            </a:xfrm>
            <a:custGeom>
              <a:avLst/>
              <a:gdLst>
                <a:gd name="connsiteX0" fmla="*/ 63509 w 63508"/>
                <a:gd name="connsiteY0" fmla="*/ 31089 h 92707"/>
                <a:gd name="connsiteX1" fmla="*/ 40071 w 63508"/>
                <a:gd name="connsiteY1" fmla="*/ 86027 h 92707"/>
                <a:gd name="connsiteX2" fmla="*/ 3909 w 63508"/>
                <a:gd name="connsiteY2" fmla="*/ 77317 h 92707"/>
                <a:gd name="connsiteX3" fmla="*/ 27347 w 63508"/>
                <a:gd name="connsiteY3" fmla="*/ 3620 h 92707"/>
                <a:gd name="connsiteX4" fmla="*/ 56142 w 63508"/>
                <a:gd name="connsiteY4" fmla="*/ 10990 h 92707"/>
                <a:gd name="connsiteX5" fmla="*/ 63509 w 63508"/>
                <a:gd name="connsiteY5" fmla="*/ 31089 h 92707"/>
                <a:gd name="connsiteX6" fmla="*/ 41410 w 63508"/>
                <a:gd name="connsiteY6" fmla="*/ 31759 h 92707"/>
                <a:gd name="connsiteX7" fmla="*/ 34713 w 63508"/>
                <a:gd name="connsiteY7" fmla="*/ 21039 h 92707"/>
                <a:gd name="connsiteX8" fmla="*/ 30026 w 63508"/>
                <a:gd name="connsiteY8" fmla="*/ 24389 h 92707"/>
                <a:gd name="connsiteX9" fmla="*/ 41410 w 63508"/>
                <a:gd name="connsiteY9" fmla="*/ 31759 h 92707"/>
                <a:gd name="connsiteX10" fmla="*/ 32035 w 63508"/>
                <a:gd name="connsiteY10" fmla="*/ 65258 h 92707"/>
                <a:gd name="connsiteX11" fmla="*/ 18641 w 63508"/>
                <a:gd name="connsiteY11" fmla="*/ 66598 h 92707"/>
                <a:gd name="connsiteX12" fmla="*/ 32035 w 63508"/>
                <a:gd name="connsiteY12" fmla="*/ 65258 h 92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3508" h="92707">
                  <a:moveTo>
                    <a:pt x="63509" y="31089"/>
                  </a:moveTo>
                  <a:cubicBezTo>
                    <a:pt x="62169" y="55208"/>
                    <a:pt x="55473" y="73297"/>
                    <a:pt x="40071" y="86027"/>
                  </a:cubicBezTo>
                  <a:cubicBezTo>
                    <a:pt x="26677" y="97417"/>
                    <a:pt x="9936" y="94067"/>
                    <a:pt x="3909" y="77317"/>
                  </a:cubicBezTo>
                  <a:cubicBezTo>
                    <a:pt x="-5467" y="52528"/>
                    <a:pt x="1900" y="20370"/>
                    <a:pt x="27347" y="3620"/>
                  </a:cubicBezTo>
                  <a:cubicBezTo>
                    <a:pt x="37392" y="-3079"/>
                    <a:pt x="49446" y="-400"/>
                    <a:pt x="56142" y="10990"/>
                  </a:cubicBezTo>
                  <a:cubicBezTo>
                    <a:pt x="60161" y="19030"/>
                    <a:pt x="62169" y="27069"/>
                    <a:pt x="63509" y="31089"/>
                  </a:cubicBezTo>
                  <a:close/>
                  <a:moveTo>
                    <a:pt x="41410" y="31759"/>
                  </a:moveTo>
                  <a:cubicBezTo>
                    <a:pt x="42080" y="25729"/>
                    <a:pt x="40740" y="21710"/>
                    <a:pt x="34713" y="21039"/>
                  </a:cubicBezTo>
                  <a:cubicBezTo>
                    <a:pt x="33374" y="21039"/>
                    <a:pt x="32035" y="23049"/>
                    <a:pt x="30026" y="24389"/>
                  </a:cubicBezTo>
                  <a:cubicBezTo>
                    <a:pt x="34043" y="27739"/>
                    <a:pt x="36722" y="29079"/>
                    <a:pt x="41410" y="31759"/>
                  </a:cubicBezTo>
                  <a:close/>
                  <a:moveTo>
                    <a:pt x="32035" y="65258"/>
                  </a:moveTo>
                  <a:cubicBezTo>
                    <a:pt x="26008" y="65928"/>
                    <a:pt x="23329" y="66598"/>
                    <a:pt x="18641" y="66598"/>
                  </a:cubicBezTo>
                  <a:cubicBezTo>
                    <a:pt x="23999" y="73967"/>
                    <a:pt x="27347" y="73297"/>
                    <a:pt x="32035" y="6525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659D8786-C08B-E981-0322-149082F9E886}"/>
                </a:ext>
              </a:extLst>
            </p:cNvPr>
            <p:cNvSpPr/>
            <p:nvPr/>
          </p:nvSpPr>
          <p:spPr>
            <a:xfrm>
              <a:off x="6303665" y="2052979"/>
              <a:ext cx="21338" cy="46256"/>
            </a:xfrm>
            <a:custGeom>
              <a:avLst/>
              <a:gdLst>
                <a:gd name="connsiteX0" fmla="*/ 21338 w 21338"/>
                <a:gd name="connsiteY0" fmla="*/ 1368 h 46256"/>
                <a:gd name="connsiteX1" fmla="*/ 17990 w 21338"/>
                <a:gd name="connsiteY1" fmla="*/ 46256 h 46256"/>
                <a:gd name="connsiteX2" fmla="*/ 1918 w 21338"/>
                <a:gd name="connsiteY2" fmla="*/ 8738 h 46256"/>
                <a:gd name="connsiteX3" fmla="*/ 21338 w 21338"/>
                <a:gd name="connsiteY3" fmla="*/ 1368 h 462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8" h="46256">
                  <a:moveTo>
                    <a:pt x="21338" y="1368"/>
                  </a:moveTo>
                  <a:cubicBezTo>
                    <a:pt x="7945" y="16107"/>
                    <a:pt x="20668" y="31517"/>
                    <a:pt x="17990" y="46256"/>
                  </a:cubicBezTo>
                  <a:cubicBezTo>
                    <a:pt x="2588" y="36876"/>
                    <a:pt x="-3440" y="22137"/>
                    <a:pt x="1918" y="8738"/>
                  </a:cubicBezTo>
                  <a:cubicBezTo>
                    <a:pt x="6605" y="-642"/>
                    <a:pt x="7945" y="-1312"/>
                    <a:pt x="21338" y="13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C16E6DCC-C465-7E80-DFB4-5DE4B96CD616}"/>
                </a:ext>
              </a:extLst>
            </p:cNvPr>
            <p:cNvSpPr/>
            <p:nvPr/>
          </p:nvSpPr>
          <p:spPr>
            <a:xfrm>
              <a:off x="6194419" y="1816837"/>
              <a:ext cx="47546" cy="15078"/>
            </a:xfrm>
            <a:custGeom>
              <a:avLst/>
              <a:gdLst>
                <a:gd name="connsiteX0" fmla="*/ 47546 w 47546"/>
                <a:gd name="connsiteY0" fmla="*/ 15078 h 15078"/>
                <a:gd name="connsiteX1" fmla="*/ 0 w 47546"/>
                <a:gd name="connsiteY1" fmla="*/ 15078 h 15078"/>
                <a:gd name="connsiteX2" fmla="*/ 47546 w 47546"/>
                <a:gd name="connsiteY2" fmla="*/ 15078 h 15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546" h="15078">
                  <a:moveTo>
                    <a:pt x="47546" y="15078"/>
                  </a:moveTo>
                  <a:cubicBezTo>
                    <a:pt x="30135" y="15078"/>
                    <a:pt x="15402" y="15078"/>
                    <a:pt x="0" y="15078"/>
                  </a:cubicBezTo>
                  <a:cubicBezTo>
                    <a:pt x="12724" y="-5691"/>
                    <a:pt x="34823" y="-4351"/>
                    <a:pt x="47546" y="1507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BB0460D6-224E-703C-D454-BCBAFBD016E5}"/>
                </a:ext>
              </a:extLst>
            </p:cNvPr>
            <p:cNvSpPr/>
            <p:nvPr/>
          </p:nvSpPr>
          <p:spPr>
            <a:xfrm>
              <a:off x="6529920" y="1916718"/>
              <a:ext cx="36726" cy="29763"/>
            </a:xfrm>
            <a:custGeom>
              <a:avLst/>
              <a:gdLst>
                <a:gd name="connsiteX0" fmla="*/ 36162 w 36726"/>
                <a:gd name="connsiteY0" fmla="*/ 29763 h 29763"/>
                <a:gd name="connsiteX1" fmla="*/ 0 w 36726"/>
                <a:gd name="connsiteY1" fmla="*/ 4974 h 29763"/>
                <a:gd name="connsiteX2" fmla="*/ 26117 w 36726"/>
                <a:gd name="connsiteY2" fmla="*/ 3634 h 29763"/>
                <a:gd name="connsiteX3" fmla="*/ 36162 w 36726"/>
                <a:gd name="connsiteY3" fmla="*/ 29763 h 2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726" h="29763">
                  <a:moveTo>
                    <a:pt x="36162" y="29763"/>
                  </a:moveTo>
                  <a:cubicBezTo>
                    <a:pt x="23438" y="21054"/>
                    <a:pt x="12054" y="13014"/>
                    <a:pt x="0" y="4974"/>
                  </a:cubicBezTo>
                  <a:cubicBezTo>
                    <a:pt x="10045" y="-1056"/>
                    <a:pt x="18081" y="-1725"/>
                    <a:pt x="26117" y="3634"/>
                  </a:cubicBezTo>
                  <a:cubicBezTo>
                    <a:pt x="34822" y="8324"/>
                    <a:pt x="38171" y="17034"/>
                    <a:pt x="36162" y="2976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1C7DC5-8852-7FCE-29F2-0DC79D034083}"/>
                </a:ext>
              </a:extLst>
            </p:cNvPr>
            <p:cNvSpPr/>
            <p:nvPr/>
          </p:nvSpPr>
          <p:spPr>
            <a:xfrm>
              <a:off x="6037048" y="1624683"/>
              <a:ext cx="559838" cy="130855"/>
            </a:xfrm>
            <a:custGeom>
              <a:avLst/>
              <a:gdLst>
                <a:gd name="connsiteX0" fmla="*/ 0 w 559838"/>
                <a:gd name="connsiteY0" fmla="*/ 130856 h 130855"/>
                <a:gd name="connsiteX1" fmla="*/ 289964 w 559838"/>
                <a:gd name="connsiteY1" fmla="*/ 211 h 130855"/>
                <a:gd name="connsiteX2" fmla="*/ 245097 w 559838"/>
                <a:gd name="connsiteY2" fmla="*/ 32370 h 130855"/>
                <a:gd name="connsiteX3" fmla="*/ 199559 w 559838"/>
                <a:gd name="connsiteY3" fmla="*/ 64528 h 130855"/>
                <a:gd name="connsiteX4" fmla="*/ 156031 w 559838"/>
                <a:gd name="connsiteY4" fmla="*/ 96687 h 130855"/>
                <a:gd name="connsiteX5" fmla="*/ 362288 w 559838"/>
                <a:gd name="connsiteY5" fmla="*/ 95347 h 130855"/>
                <a:gd name="connsiteX6" fmla="*/ 559838 w 559838"/>
                <a:gd name="connsiteY6" fmla="*/ 34380 h 130855"/>
                <a:gd name="connsiteX7" fmla="*/ 95092 w 559838"/>
                <a:gd name="connsiteY7" fmla="*/ 108747 h 130855"/>
                <a:gd name="connsiteX8" fmla="*/ 204247 w 559838"/>
                <a:gd name="connsiteY8" fmla="*/ 31030 h 130855"/>
                <a:gd name="connsiteX9" fmla="*/ 93753 w 559838"/>
                <a:gd name="connsiteY9" fmla="*/ 65199 h 130855"/>
                <a:gd name="connsiteX10" fmla="*/ 0 w 559838"/>
                <a:gd name="connsiteY10" fmla="*/ 130856 h 130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9838" h="130855">
                  <a:moveTo>
                    <a:pt x="0" y="130856"/>
                  </a:moveTo>
                  <a:cubicBezTo>
                    <a:pt x="32813" y="69888"/>
                    <a:pt x="197551" y="-4479"/>
                    <a:pt x="289964" y="211"/>
                  </a:cubicBezTo>
                  <a:cubicBezTo>
                    <a:pt x="275231" y="14280"/>
                    <a:pt x="259829" y="22320"/>
                    <a:pt x="245097" y="32370"/>
                  </a:cubicBezTo>
                  <a:cubicBezTo>
                    <a:pt x="229694" y="43089"/>
                    <a:pt x="214962" y="53809"/>
                    <a:pt x="199559" y="64528"/>
                  </a:cubicBezTo>
                  <a:cubicBezTo>
                    <a:pt x="184827" y="74578"/>
                    <a:pt x="170094" y="84628"/>
                    <a:pt x="156031" y="96687"/>
                  </a:cubicBezTo>
                  <a:cubicBezTo>
                    <a:pt x="225676" y="108747"/>
                    <a:pt x="293982" y="106737"/>
                    <a:pt x="362288" y="95347"/>
                  </a:cubicBezTo>
                  <a:cubicBezTo>
                    <a:pt x="431263" y="84628"/>
                    <a:pt x="496890" y="65199"/>
                    <a:pt x="559838" y="34380"/>
                  </a:cubicBezTo>
                  <a:cubicBezTo>
                    <a:pt x="458719" y="104057"/>
                    <a:pt x="243088" y="156315"/>
                    <a:pt x="95092" y="108747"/>
                  </a:cubicBezTo>
                  <a:cubicBezTo>
                    <a:pt x="129915" y="79268"/>
                    <a:pt x="169425" y="57829"/>
                    <a:pt x="204247" y="31030"/>
                  </a:cubicBezTo>
                  <a:cubicBezTo>
                    <a:pt x="165407" y="35720"/>
                    <a:pt x="129245" y="49119"/>
                    <a:pt x="93753" y="65199"/>
                  </a:cubicBezTo>
                  <a:cubicBezTo>
                    <a:pt x="58930" y="82618"/>
                    <a:pt x="29465" y="107407"/>
                    <a:pt x="0" y="13085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70085BF-4B7A-8BFB-3E07-9F15048E5C21}"/>
                </a:ext>
              </a:extLst>
            </p:cNvPr>
            <p:cNvSpPr/>
            <p:nvPr/>
          </p:nvSpPr>
          <p:spPr>
            <a:xfrm>
              <a:off x="8170594" y="1356235"/>
              <a:ext cx="733280" cy="698913"/>
            </a:xfrm>
            <a:custGeom>
              <a:avLst/>
              <a:gdLst>
                <a:gd name="connsiteX0" fmla="*/ 0 w 733280"/>
                <a:gd name="connsiteY0" fmla="*/ 430123 h 698913"/>
                <a:gd name="connsiteX1" fmla="*/ 401798 w 733280"/>
                <a:gd name="connsiteY1" fmla="*/ 0 h 698913"/>
                <a:gd name="connsiteX2" fmla="*/ 733281 w 733280"/>
                <a:gd name="connsiteY2" fmla="*/ 270669 h 698913"/>
                <a:gd name="connsiteX3" fmla="*/ 728594 w 733280"/>
                <a:gd name="connsiteY3" fmla="*/ 284739 h 698913"/>
                <a:gd name="connsiteX4" fmla="*/ 648234 w 733280"/>
                <a:gd name="connsiteY4" fmla="*/ 419403 h 698913"/>
                <a:gd name="connsiteX5" fmla="*/ 569213 w 733280"/>
                <a:gd name="connsiteY5" fmla="*/ 519899 h 698913"/>
                <a:gd name="connsiteX6" fmla="*/ 362957 w 733280"/>
                <a:gd name="connsiteY6" fmla="*/ 694762 h 698913"/>
                <a:gd name="connsiteX7" fmla="*/ 346886 w 733280"/>
                <a:gd name="connsiteY7" fmla="*/ 698112 h 698913"/>
                <a:gd name="connsiteX8" fmla="*/ 162728 w 733280"/>
                <a:gd name="connsiteY8" fmla="*/ 599626 h 698913"/>
                <a:gd name="connsiteX9" fmla="*/ 38171 w 733280"/>
                <a:gd name="connsiteY9" fmla="*/ 475011 h 698913"/>
                <a:gd name="connsiteX10" fmla="*/ 0 w 733280"/>
                <a:gd name="connsiteY10" fmla="*/ 430123 h 698913"/>
                <a:gd name="connsiteX11" fmla="*/ 186836 w 733280"/>
                <a:gd name="connsiteY11" fmla="*/ 594936 h 698913"/>
                <a:gd name="connsiteX12" fmla="*/ 174112 w 733280"/>
                <a:gd name="connsiteY12" fmla="*/ 585556 h 698913"/>
                <a:gd name="connsiteX13" fmla="*/ 171434 w 733280"/>
                <a:gd name="connsiteY13" fmla="*/ 581537 h 698913"/>
                <a:gd name="connsiteX14" fmla="*/ 62948 w 733280"/>
                <a:gd name="connsiteY14" fmla="*/ 468981 h 698913"/>
                <a:gd name="connsiteX15" fmla="*/ 54912 w 733280"/>
                <a:gd name="connsiteY15" fmla="*/ 465631 h 698913"/>
                <a:gd name="connsiteX16" fmla="*/ 64288 w 733280"/>
                <a:gd name="connsiteY16" fmla="*/ 481711 h 698913"/>
                <a:gd name="connsiteX17" fmla="*/ 129915 w 733280"/>
                <a:gd name="connsiteY17" fmla="*/ 551388 h 698913"/>
                <a:gd name="connsiteX18" fmla="*/ 173443 w 733280"/>
                <a:gd name="connsiteY18" fmla="*/ 586226 h 698913"/>
                <a:gd name="connsiteX19" fmla="*/ 186836 w 733280"/>
                <a:gd name="connsiteY19" fmla="*/ 594936 h 698913"/>
                <a:gd name="connsiteX20" fmla="*/ 198220 w 733280"/>
                <a:gd name="connsiteY20" fmla="*/ 602306 h 698913"/>
                <a:gd name="connsiteX21" fmla="*/ 186836 w 733280"/>
                <a:gd name="connsiteY21" fmla="*/ 594936 h 698913"/>
                <a:gd name="connsiteX22" fmla="*/ 225007 w 733280"/>
                <a:gd name="connsiteY22" fmla="*/ 621065 h 698913"/>
                <a:gd name="connsiteX23" fmla="*/ 211614 w 733280"/>
                <a:gd name="connsiteY23" fmla="*/ 611015 h 698913"/>
                <a:gd name="connsiteX24" fmla="*/ 209605 w 733280"/>
                <a:gd name="connsiteY24" fmla="*/ 615035 h 698913"/>
                <a:gd name="connsiteX25" fmla="*/ 225007 w 733280"/>
                <a:gd name="connsiteY25" fmla="*/ 621065 h 698913"/>
                <a:gd name="connsiteX26" fmla="*/ 238400 w 733280"/>
                <a:gd name="connsiteY26" fmla="*/ 631114 h 698913"/>
                <a:gd name="connsiteX27" fmla="*/ 240409 w 733280"/>
                <a:gd name="connsiteY27" fmla="*/ 627095 h 698913"/>
                <a:gd name="connsiteX28" fmla="*/ 225007 w 733280"/>
                <a:gd name="connsiteY28" fmla="*/ 621065 h 698913"/>
                <a:gd name="connsiteX29" fmla="*/ 626135 w 733280"/>
                <a:gd name="connsiteY29" fmla="*/ 324937 h 698913"/>
                <a:gd name="connsiteX30" fmla="*/ 618769 w 733280"/>
                <a:gd name="connsiteY30" fmla="*/ 318907 h 698913"/>
                <a:gd name="connsiteX31" fmla="*/ 401798 w 733280"/>
                <a:gd name="connsiteY31" fmla="*/ 146054 h 698913"/>
                <a:gd name="connsiteX32" fmla="*/ 379699 w 733280"/>
                <a:gd name="connsiteY32" fmla="*/ 128635 h 698913"/>
                <a:gd name="connsiteX33" fmla="*/ 230364 w 733280"/>
                <a:gd name="connsiteY33" fmla="*/ 296128 h 698913"/>
                <a:gd name="connsiteX34" fmla="*/ 484836 w 733280"/>
                <a:gd name="connsiteY34" fmla="*/ 516549 h 698913"/>
                <a:gd name="connsiteX35" fmla="*/ 476131 w 733280"/>
                <a:gd name="connsiteY35" fmla="*/ 530618 h 698913"/>
                <a:gd name="connsiteX36" fmla="*/ 466755 w 733280"/>
                <a:gd name="connsiteY36" fmla="*/ 540668 h 698913"/>
                <a:gd name="connsiteX37" fmla="*/ 626135 w 733280"/>
                <a:gd name="connsiteY37" fmla="*/ 324937 h 698913"/>
                <a:gd name="connsiteX38" fmla="*/ 342198 w 733280"/>
                <a:gd name="connsiteY38" fmla="*/ 673993 h 698913"/>
                <a:gd name="connsiteX39" fmla="*/ 363627 w 733280"/>
                <a:gd name="connsiteY39" fmla="*/ 673323 h 698913"/>
                <a:gd name="connsiteX40" fmla="*/ 539749 w 733280"/>
                <a:gd name="connsiteY40" fmla="*/ 525259 h 698913"/>
                <a:gd name="connsiteX41" fmla="*/ 659618 w 733280"/>
                <a:gd name="connsiteY41" fmla="*/ 370495 h 698913"/>
                <a:gd name="connsiteX42" fmla="*/ 710513 w 733280"/>
                <a:gd name="connsiteY42" fmla="*/ 279379 h 698913"/>
                <a:gd name="connsiteX43" fmla="*/ 411173 w 733280"/>
                <a:gd name="connsiteY43" fmla="*/ 35508 h 698913"/>
                <a:gd name="connsiteX44" fmla="*/ 395101 w 733280"/>
                <a:gd name="connsiteY44" fmla="*/ 77717 h 698913"/>
                <a:gd name="connsiteX45" fmla="*/ 406485 w 733280"/>
                <a:gd name="connsiteY45" fmla="*/ 125955 h 698913"/>
                <a:gd name="connsiteX46" fmla="*/ 642207 w 733280"/>
                <a:gd name="connsiteY46" fmla="*/ 312207 h 698913"/>
                <a:gd name="connsiteX47" fmla="*/ 646225 w 733280"/>
                <a:gd name="connsiteY47" fmla="*/ 328957 h 698913"/>
                <a:gd name="connsiteX48" fmla="*/ 620778 w 733280"/>
                <a:gd name="connsiteY48" fmla="*/ 375185 h 698913"/>
                <a:gd name="connsiteX49" fmla="*/ 527695 w 733280"/>
                <a:gd name="connsiteY49" fmla="*/ 505829 h 698913"/>
                <a:gd name="connsiteX50" fmla="*/ 411843 w 733280"/>
                <a:gd name="connsiteY50" fmla="*/ 621065 h 698913"/>
                <a:gd name="connsiteX51" fmla="*/ 342198 w 733280"/>
                <a:gd name="connsiteY51" fmla="*/ 673993 h 698913"/>
                <a:gd name="connsiteX52" fmla="*/ 410504 w 733280"/>
                <a:gd name="connsiteY52" fmla="*/ 576177 h 698913"/>
                <a:gd name="connsiteX53" fmla="*/ 177461 w 733280"/>
                <a:gd name="connsiteY53" fmla="*/ 375855 h 698913"/>
                <a:gd name="connsiteX54" fmla="*/ 131254 w 733280"/>
                <a:gd name="connsiteY54" fmla="*/ 420743 h 698913"/>
                <a:gd name="connsiteX55" fmla="*/ 137281 w 733280"/>
                <a:gd name="connsiteY55" fmla="*/ 428113 h 698913"/>
                <a:gd name="connsiteX56" fmla="*/ 236391 w 733280"/>
                <a:gd name="connsiteY56" fmla="*/ 519229 h 698913"/>
                <a:gd name="connsiteX57" fmla="*/ 355591 w 733280"/>
                <a:gd name="connsiteY57" fmla="*/ 602975 h 698913"/>
                <a:gd name="connsiteX58" fmla="*/ 380369 w 733280"/>
                <a:gd name="connsiteY58" fmla="*/ 600966 h 698913"/>
                <a:gd name="connsiteX59" fmla="*/ 410504 w 733280"/>
                <a:gd name="connsiteY59" fmla="*/ 576177 h 698913"/>
                <a:gd name="connsiteX60" fmla="*/ 435951 w 733280"/>
                <a:gd name="connsiteY60" fmla="*/ 551388 h 698913"/>
                <a:gd name="connsiteX61" fmla="*/ 466086 w 733280"/>
                <a:gd name="connsiteY61" fmla="*/ 519899 h 698913"/>
                <a:gd name="connsiteX62" fmla="*/ 230364 w 733280"/>
                <a:gd name="connsiteY62" fmla="*/ 315557 h 698913"/>
                <a:gd name="connsiteX63" fmla="*/ 215632 w 733280"/>
                <a:gd name="connsiteY63" fmla="*/ 332307 h 698913"/>
                <a:gd name="connsiteX64" fmla="*/ 199560 w 733280"/>
                <a:gd name="connsiteY64" fmla="*/ 349056 h 698913"/>
                <a:gd name="connsiteX65" fmla="*/ 435951 w 733280"/>
                <a:gd name="connsiteY65" fmla="*/ 551388 h 698913"/>
                <a:gd name="connsiteX66" fmla="*/ 44198 w 733280"/>
                <a:gd name="connsiteY66" fmla="*/ 452232 h 698913"/>
                <a:gd name="connsiteX67" fmla="*/ 51564 w 733280"/>
                <a:gd name="connsiteY67" fmla="*/ 447542 h 698913"/>
                <a:gd name="connsiteX68" fmla="*/ 210274 w 733280"/>
                <a:gd name="connsiteY68" fmla="*/ 288758 h 698913"/>
                <a:gd name="connsiteX69" fmla="*/ 354252 w 733280"/>
                <a:gd name="connsiteY69" fmla="*/ 127295 h 698913"/>
                <a:gd name="connsiteX70" fmla="*/ 378360 w 733280"/>
                <a:gd name="connsiteY70" fmla="*/ 81067 h 698913"/>
                <a:gd name="connsiteX71" fmla="*/ 384387 w 733280"/>
                <a:gd name="connsiteY71" fmla="*/ 54938 h 698913"/>
                <a:gd name="connsiteX72" fmla="*/ 210274 w 733280"/>
                <a:gd name="connsiteY72" fmla="*/ 249230 h 698913"/>
                <a:gd name="connsiteX73" fmla="*/ 26787 w 733280"/>
                <a:gd name="connsiteY73" fmla="*/ 432803 h 698913"/>
                <a:gd name="connsiteX74" fmla="*/ 44198 w 733280"/>
                <a:gd name="connsiteY74" fmla="*/ 452232 h 698913"/>
                <a:gd name="connsiteX75" fmla="*/ 104468 w 733280"/>
                <a:gd name="connsiteY75" fmla="*/ 444192 h 698913"/>
                <a:gd name="connsiteX76" fmla="*/ 76342 w 733280"/>
                <a:gd name="connsiteY76" fmla="*/ 469651 h 698913"/>
                <a:gd name="connsiteX77" fmla="*/ 84378 w 733280"/>
                <a:gd name="connsiteY77" fmla="*/ 481041 h 698913"/>
                <a:gd name="connsiteX78" fmla="*/ 162728 w 733280"/>
                <a:gd name="connsiteY78" fmla="*/ 560767 h 698913"/>
                <a:gd name="connsiteX79" fmla="*/ 302018 w 733280"/>
                <a:gd name="connsiteY79" fmla="*/ 643844 h 698913"/>
                <a:gd name="connsiteX80" fmla="*/ 335501 w 733280"/>
                <a:gd name="connsiteY80" fmla="*/ 631114 h 698913"/>
                <a:gd name="connsiteX81" fmla="*/ 104468 w 733280"/>
                <a:gd name="connsiteY81" fmla="*/ 444192 h 698913"/>
                <a:gd name="connsiteX82" fmla="*/ 356261 w 733280"/>
                <a:gd name="connsiteY82" fmla="*/ 618385 h 698913"/>
                <a:gd name="connsiteX83" fmla="*/ 313403 w 733280"/>
                <a:gd name="connsiteY83" fmla="*/ 590916 h 698913"/>
                <a:gd name="connsiteX84" fmla="*/ 270544 w 733280"/>
                <a:gd name="connsiteY84" fmla="*/ 562107 h 698913"/>
                <a:gd name="connsiteX85" fmla="*/ 231034 w 733280"/>
                <a:gd name="connsiteY85" fmla="*/ 531959 h 698913"/>
                <a:gd name="connsiteX86" fmla="*/ 191524 w 733280"/>
                <a:gd name="connsiteY86" fmla="*/ 498460 h 698913"/>
                <a:gd name="connsiteX87" fmla="*/ 154022 w 733280"/>
                <a:gd name="connsiteY87" fmla="*/ 463621 h 698913"/>
                <a:gd name="connsiteX88" fmla="*/ 116522 w 733280"/>
                <a:gd name="connsiteY88" fmla="*/ 430793 h 698913"/>
                <a:gd name="connsiteX89" fmla="*/ 117191 w 733280"/>
                <a:gd name="connsiteY89" fmla="*/ 438832 h 698913"/>
                <a:gd name="connsiteX90" fmla="*/ 132594 w 733280"/>
                <a:gd name="connsiteY90" fmla="*/ 455581 h 698913"/>
                <a:gd name="connsiteX91" fmla="*/ 266526 w 733280"/>
                <a:gd name="connsiteY91" fmla="*/ 570147 h 698913"/>
                <a:gd name="connsiteX92" fmla="*/ 340189 w 733280"/>
                <a:gd name="connsiteY92" fmla="*/ 619055 h 698913"/>
                <a:gd name="connsiteX93" fmla="*/ 356261 w 733280"/>
                <a:gd name="connsiteY93" fmla="*/ 618385 h 698913"/>
                <a:gd name="connsiteX94" fmla="*/ 188845 w 733280"/>
                <a:gd name="connsiteY94" fmla="*/ 359106 h 698913"/>
                <a:gd name="connsiteX95" fmla="*/ 184827 w 733280"/>
                <a:gd name="connsiteY95" fmla="*/ 363125 h 698913"/>
                <a:gd name="connsiteX96" fmla="*/ 197551 w 733280"/>
                <a:gd name="connsiteY96" fmla="*/ 377865 h 698913"/>
                <a:gd name="connsiteX97" fmla="*/ 253802 w 733280"/>
                <a:gd name="connsiteY97" fmla="*/ 430793 h 698913"/>
                <a:gd name="connsiteX98" fmla="*/ 411173 w 733280"/>
                <a:gd name="connsiteY98" fmla="*/ 559427 h 698913"/>
                <a:gd name="connsiteX99" fmla="*/ 421888 w 733280"/>
                <a:gd name="connsiteY99" fmla="*/ 565457 h 698913"/>
                <a:gd name="connsiteX100" fmla="*/ 416530 w 733280"/>
                <a:gd name="connsiteY100" fmla="*/ 552728 h 698913"/>
                <a:gd name="connsiteX101" fmla="*/ 282598 w 733280"/>
                <a:gd name="connsiteY101" fmla="*/ 445532 h 698913"/>
                <a:gd name="connsiteX102" fmla="*/ 200899 w 733280"/>
                <a:gd name="connsiteY102" fmla="*/ 368485 h 698913"/>
                <a:gd name="connsiteX103" fmla="*/ 188845 w 733280"/>
                <a:gd name="connsiteY103" fmla="*/ 359106 h 698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</a:cxnLst>
              <a:rect l="l" t="t" r="r" b="b"/>
              <a:pathLst>
                <a:path w="733280" h="698913">
                  <a:moveTo>
                    <a:pt x="0" y="430123"/>
                  </a:moveTo>
                  <a:cubicBezTo>
                    <a:pt x="145987" y="297468"/>
                    <a:pt x="275901" y="151414"/>
                    <a:pt x="401798" y="0"/>
                  </a:cubicBezTo>
                  <a:cubicBezTo>
                    <a:pt x="506935" y="96476"/>
                    <a:pt x="615420" y="188262"/>
                    <a:pt x="733281" y="270669"/>
                  </a:cubicBezTo>
                  <a:cubicBezTo>
                    <a:pt x="731942" y="275359"/>
                    <a:pt x="730602" y="280719"/>
                    <a:pt x="728594" y="284739"/>
                  </a:cubicBezTo>
                  <a:cubicBezTo>
                    <a:pt x="705825" y="332307"/>
                    <a:pt x="679708" y="377865"/>
                    <a:pt x="648234" y="419403"/>
                  </a:cubicBezTo>
                  <a:cubicBezTo>
                    <a:pt x="622787" y="453572"/>
                    <a:pt x="596670" y="487740"/>
                    <a:pt x="569213" y="519899"/>
                  </a:cubicBezTo>
                  <a:cubicBezTo>
                    <a:pt x="508944" y="588236"/>
                    <a:pt x="440639" y="647194"/>
                    <a:pt x="362957" y="694762"/>
                  </a:cubicBezTo>
                  <a:cubicBezTo>
                    <a:pt x="357600" y="698112"/>
                    <a:pt x="353582" y="700122"/>
                    <a:pt x="346886" y="698112"/>
                  </a:cubicBezTo>
                  <a:cubicBezTo>
                    <a:pt x="281258" y="673323"/>
                    <a:pt x="217640" y="643844"/>
                    <a:pt x="162728" y="599626"/>
                  </a:cubicBezTo>
                  <a:cubicBezTo>
                    <a:pt x="116522" y="562777"/>
                    <a:pt x="75672" y="520569"/>
                    <a:pt x="38171" y="475011"/>
                  </a:cubicBezTo>
                  <a:cubicBezTo>
                    <a:pt x="25448" y="460942"/>
                    <a:pt x="12724" y="445532"/>
                    <a:pt x="0" y="430123"/>
                  </a:cubicBezTo>
                  <a:close/>
                  <a:moveTo>
                    <a:pt x="186836" y="594936"/>
                  </a:moveTo>
                  <a:cubicBezTo>
                    <a:pt x="182148" y="591586"/>
                    <a:pt x="178131" y="588236"/>
                    <a:pt x="174112" y="585556"/>
                  </a:cubicBezTo>
                  <a:cubicBezTo>
                    <a:pt x="173443" y="584216"/>
                    <a:pt x="172773" y="582876"/>
                    <a:pt x="171434" y="581537"/>
                  </a:cubicBezTo>
                  <a:cubicBezTo>
                    <a:pt x="130584" y="548708"/>
                    <a:pt x="93753" y="511859"/>
                    <a:pt x="62948" y="468981"/>
                  </a:cubicBezTo>
                  <a:cubicBezTo>
                    <a:pt x="62279" y="467641"/>
                    <a:pt x="60270" y="467641"/>
                    <a:pt x="54912" y="465631"/>
                  </a:cubicBezTo>
                  <a:cubicBezTo>
                    <a:pt x="58931" y="473001"/>
                    <a:pt x="61609" y="477691"/>
                    <a:pt x="64288" y="481711"/>
                  </a:cubicBezTo>
                  <a:cubicBezTo>
                    <a:pt x="83038" y="507840"/>
                    <a:pt x="105807" y="530618"/>
                    <a:pt x="129915" y="551388"/>
                  </a:cubicBezTo>
                  <a:cubicBezTo>
                    <a:pt x="143978" y="563447"/>
                    <a:pt x="158710" y="574837"/>
                    <a:pt x="173443" y="586226"/>
                  </a:cubicBezTo>
                  <a:cubicBezTo>
                    <a:pt x="176791" y="591586"/>
                    <a:pt x="180809" y="594936"/>
                    <a:pt x="186836" y="594936"/>
                  </a:cubicBezTo>
                  <a:cubicBezTo>
                    <a:pt x="186836" y="601636"/>
                    <a:pt x="192863" y="601636"/>
                    <a:pt x="198220" y="602306"/>
                  </a:cubicBezTo>
                  <a:cubicBezTo>
                    <a:pt x="194202" y="599626"/>
                    <a:pt x="190854" y="597616"/>
                    <a:pt x="186836" y="594936"/>
                  </a:cubicBezTo>
                  <a:close/>
                  <a:moveTo>
                    <a:pt x="225007" y="621065"/>
                  </a:moveTo>
                  <a:cubicBezTo>
                    <a:pt x="220319" y="617715"/>
                    <a:pt x="216301" y="614365"/>
                    <a:pt x="211614" y="611015"/>
                  </a:cubicBezTo>
                  <a:cubicBezTo>
                    <a:pt x="210944" y="612355"/>
                    <a:pt x="210274" y="613695"/>
                    <a:pt x="209605" y="615035"/>
                  </a:cubicBezTo>
                  <a:cubicBezTo>
                    <a:pt x="214962" y="616375"/>
                    <a:pt x="220319" y="618385"/>
                    <a:pt x="225007" y="621065"/>
                  </a:cubicBezTo>
                  <a:cubicBezTo>
                    <a:pt x="229695" y="624415"/>
                    <a:pt x="233713" y="627765"/>
                    <a:pt x="238400" y="631114"/>
                  </a:cubicBezTo>
                  <a:cubicBezTo>
                    <a:pt x="239070" y="629774"/>
                    <a:pt x="239740" y="628435"/>
                    <a:pt x="240409" y="627095"/>
                  </a:cubicBezTo>
                  <a:cubicBezTo>
                    <a:pt x="235721" y="625085"/>
                    <a:pt x="230364" y="623075"/>
                    <a:pt x="225007" y="621065"/>
                  </a:cubicBezTo>
                  <a:close/>
                  <a:moveTo>
                    <a:pt x="626135" y="324937"/>
                  </a:moveTo>
                  <a:cubicBezTo>
                    <a:pt x="622787" y="322257"/>
                    <a:pt x="620778" y="320917"/>
                    <a:pt x="618769" y="318907"/>
                  </a:cubicBezTo>
                  <a:cubicBezTo>
                    <a:pt x="543097" y="265979"/>
                    <a:pt x="470773" y="207692"/>
                    <a:pt x="401798" y="146054"/>
                  </a:cubicBezTo>
                  <a:cubicBezTo>
                    <a:pt x="395101" y="140024"/>
                    <a:pt x="387065" y="133995"/>
                    <a:pt x="379699" y="128635"/>
                  </a:cubicBezTo>
                  <a:cubicBezTo>
                    <a:pt x="329474" y="184913"/>
                    <a:pt x="279919" y="240520"/>
                    <a:pt x="230364" y="296128"/>
                  </a:cubicBezTo>
                  <a:cubicBezTo>
                    <a:pt x="310054" y="376525"/>
                    <a:pt x="393092" y="450222"/>
                    <a:pt x="484836" y="516549"/>
                  </a:cubicBezTo>
                  <a:cubicBezTo>
                    <a:pt x="481488" y="521909"/>
                    <a:pt x="479479" y="525929"/>
                    <a:pt x="476131" y="530618"/>
                  </a:cubicBezTo>
                  <a:cubicBezTo>
                    <a:pt x="473452" y="533968"/>
                    <a:pt x="470103" y="537318"/>
                    <a:pt x="466755" y="540668"/>
                  </a:cubicBezTo>
                  <a:cubicBezTo>
                    <a:pt x="531043" y="477691"/>
                    <a:pt x="583946" y="406004"/>
                    <a:pt x="626135" y="324937"/>
                  </a:cubicBezTo>
                  <a:close/>
                  <a:moveTo>
                    <a:pt x="342198" y="673993"/>
                  </a:moveTo>
                  <a:cubicBezTo>
                    <a:pt x="350234" y="683372"/>
                    <a:pt x="357600" y="677343"/>
                    <a:pt x="363627" y="673323"/>
                  </a:cubicBezTo>
                  <a:cubicBezTo>
                    <a:pt x="428584" y="631785"/>
                    <a:pt x="487515" y="582206"/>
                    <a:pt x="539749" y="525259"/>
                  </a:cubicBezTo>
                  <a:cubicBezTo>
                    <a:pt x="584616" y="477021"/>
                    <a:pt x="624126" y="426103"/>
                    <a:pt x="659618" y="370495"/>
                  </a:cubicBezTo>
                  <a:cubicBezTo>
                    <a:pt x="678369" y="341686"/>
                    <a:pt x="695110" y="312207"/>
                    <a:pt x="710513" y="279379"/>
                  </a:cubicBezTo>
                  <a:cubicBezTo>
                    <a:pt x="606045" y="204342"/>
                    <a:pt x="507605" y="122605"/>
                    <a:pt x="411173" y="35508"/>
                  </a:cubicBezTo>
                  <a:cubicBezTo>
                    <a:pt x="405146" y="50918"/>
                    <a:pt x="400459" y="64317"/>
                    <a:pt x="395101" y="77717"/>
                  </a:cubicBezTo>
                  <a:cubicBezTo>
                    <a:pt x="384387" y="105856"/>
                    <a:pt x="384387" y="105856"/>
                    <a:pt x="406485" y="125955"/>
                  </a:cubicBezTo>
                  <a:cubicBezTo>
                    <a:pt x="481488" y="192282"/>
                    <a:pt x="558499" y="256600"/>
                    <a:pt x="642207" y="312207"/>
                  </a:cubicBezTo>
                  <a:cubicBezTo>
                    <a:pt x="650912" y="318237"/>
                    <a:pt x="651582" y="319577"/>
                    <a:pt x="646225" y="328957"/>
                  </a:cubicBezTo>
                  <a:cubicBezTo>
                    <a:pt x="638189" y="344366"/>
                    <a:pt x="630153" y="360446"/>
                    <a:pt x="620778" y="375185"/>
                  </a:cubicBezTo>
                  <a:cubicBezTo>
                    <a:pt x="593322" y="421413"/>
                    <a:pt x="562517" y="464961"/>
                    <a:pt x="527695" y="505829"/>
                  </a:cubicBezTo>
                  <a:cubicBezTo>
                    <a:pt x="492202" y="547368"/>
                    <a:pt x="454032" y="586226"/>
                    <a:pt x="411843" y="621065"/>
                  </a:cubicBezTo>
                  <a:cubicBezTo>
                    <a:pt x="389744" y="639154"/>
                    <a:pt x="365636" y="655234"/>
                    <a:pt x="342198" y="673993"/>
                  </a:cubicBezTo>
                  <a:close/>
                  <a:moveTo>
                    <a:pt x="410504" y="576177"/>
                  </a:moveTo>
                  <a:cubicBezTo>
                    <a:pt x="324787" y="515879"/>
                    <a:pt x="248445" y="447542"/>
                    <a:pt x="177461" y="375855"/>
                  </a:cubicBezTo>
                  <a:cubicBezTo>
                    <a:pt x="161389" y="391934"/>
                    <a:pt x="146656" y="406004"/>
                    <a:pt x="131254" y="420743"/>
                  </a:cubicBezTo>
                  <a:cubicBezTo>
                    <a:pt x="132594" y="422753"/>
                    <a:pt x="134602" y="426103"/>
                    <a:pt x="137281" y="428113"/>
                  </a:cubicBezTo>
                  <a:cubicBezTo>
                    <a:pt x="170095" y="458261"/>
                    <a:pt x="202908" y="489750"/>
                    <a:pt x="236391" y="519229"/>
                  </a:cubicBezTo>
                  <a:cubicBezTo>
                    <a:pt x="273223" y="551388"/>
                    <a:pt x="313403" y="578187"/>
                    <a:pt x="355591" y="602975"/>
                  </a:cubicBezTo>
                  <a:cubicBezTo>
                    <a:pt x="368315" y="610345"/>
                    <a:pt x="368315" y="610345"/>
                    <a:pt x="380369" y="600966"/>
                  </a:cubicBezTo>
                  <a:cubicBezTo>
                    <a:pt x="390414" y="593596"/>
                    <a:pt x="399119" y="585556"/>
                    <a:pt x="410504" y="576177"/>
                  </a:cubicBezTo>
                  <a:close/>
                  <a:moveTo>
                    <a:pt x="435951" y="551388"/>
                  </a:moveTo>
                  <a:cubicBezTo>
                    <a:pt x="447335" y="541338"/>
                    <a:pt x="457380" y="532628"/>
                    <a:pt x="466086" y="519899"/>
                  </a:cubicBezTo>
                  <a:cubicBezTo>
                    <a:pt x="381708" y="458261"/>
                    <a:pt x="304697" y="389254"/>
                    <a:pt x="230364" y="315557"/>
                  </a:cubicBezTo>
                  <a:cubicBezTo>
                    <a:pt x="225007" y="321587"/>
                    <a:pt x="220319" y="326947"/>
                    <a:pt x="215632" y="332307"/>
                  </a:cubicBezTo>
                  <a:cubicBezTo>
                    <a:pt x="210274" y="337666"/>
                    <a:pt x="205587" y="343026"/>
                    <a:pt x="199560" y="349056"/>
                  </a:cubicBezTo>
                  <a:cubicBezTo>
                    <a:pt x="272553" y="424763"/>
                    <a:pt x="350234" y="491760"/>
                    <a:pt x="435951" y="551388"/>
                  </a:cubicBezTo>
                  <a:close/>
                  <a:moveTo>
                    <a:pt x="44198" y="452232"/>
                  </a:moveTo>
                  <a:cubicBezTo>
                    <a:pt x="48216" y="449552"/>
                    <a:pt x="50225" y="448882"/>
                    <a:pt x="51564" y="447542"/>
                  </a:cubicBezTo>
                  <a:cubicBezTo>
                    <a:pt x="104468" y="394614"/>
                    <a:pt x="158710" y="343026"/>
                    <a:pt x="210274" y="288758"/>
                  </a:cubicBezTo>
                  <a:cubicBezTo>
                    <a:pt x="259830" y="236500"/>
                    <a:pt x="306036" y="180893"/>
                    <a:pt x="354252" y="127295"/>
                  </a:cubicBezTo>
                  <a:cubicBezTo>
                    <a:pt x="366306" y="113895"/>
                    <a:pt x="373672" y="98486"/>
                    <a:pt x="378360" y="81067"/>
                  </a:cubicBezTo>
                  <a:cubicBezTo>
                    <a:pt x="380369" y="73027"/>
                    <a:pt x="381708" y="64987"/>
                    <a:pt x="384387" y="54938"/>
                  </a:cubicBezTo>
                  <a:cubicBezTo>
                    <a:pt x="324787" y="121265"/>
                    <a:pt x="268535" y="185582"/>
                    <a:pt x="210274" y="249230"/>
                  </a:cubicBezTo>
                  <a:cubicBezTo>
                    <a:pt x="152014" y="312877"/>
                    <a:pt x="91744" y="373845"/>
                    <a:pt x="26787" y="432803"/>
                  </a:cubicBezTo>
                  <a:cubicBezTo>
                    <a:pt x="32814" y="438832"/>
                    <a:pt x="38171" y="444862"/>
                    <a:pt x="44198" y="452232"/>
                  </a:cubicBezTo>
                  <a:close/>
                  <a:moveTo>
                    <a:pt x="104468" y="444192"/>
                  </a:moveTo>
                  <a:cubicBezTo>
                    <a:pt x="94423" y="453572"/>
                    <a:pt x="85717" y="461611"/>
                    <a:pt x="76342" y="469651"/>
                  </a:cubicBezTo>
                  <a:cubicBezTo>
                    <a:pt x="79690" y="474341"/>
                    <a:pt x="81699" y="477691"/>
                    <a:pt x="84378" y="481041"/>
                  </a:cubicBezTo>
                  <a:cubicBezTo>
                    <a:pt x="110494" y="507840"/>
                    <a:pt x="135942" y="535308"/>
                    <a:pt x="162728" y="560767"/>
                  </a:cubicBezTo>
                  <a:cubicBezTo>
                    <a:pt x="202908" y="598956"/>
                    <a:pt x="249785" y="625755"/>
                    <a:pt x="302018" y="643844"/>
                  </a:cubicBezTo>
                  <a:cubicBezTo>
                    <a:pt x="318090" y="649204"/>
                    <a:pt x="324117" y="647194"/>
                    <a:pt x="335501" y="631114"/>
                  </a:cubicBezTo>
                  <a:cubicBezTo>
                    <a:pt x="249115" y="580197"/>
                    <a:pt x="174782" y="515209"/>
                    <a:pt x="104468" y="444192"/>
                  </a:cubicBezTo>
                  <a:close/>
                  <a:moveTo>
                    <a:pt x="356261" y="618385"/>
                  </a:moveTo>
                  <a:cubicBezTo>
                    <a:pt x="342198" y="609005"/>
                    <a:pt x="327465" y="600296"/>
                    <a:pt x="313403" y="590916"/>
                  </a:cubicBezTo>
                  <a:cubicBezTo>
                    <a:pt x="299339" y="581537"/>
                    <a:pt x="284607" y="572157"/>
                    <a:pt x="270544" y="562107"/>
                  </a:cubicBezTo>
                  <a:cubicBezTo>
                    <a:pt x="257151" y="552728"/>
                    <a:pt x="243757" y="542008"/>
                    <a:pt x="231034" y="531959"/>
                  </a:cubicBezTo>
                  <a:cubicBezTo>
                    <a:pt x="217640" y="521239"/>
                    <a:pt x="204247" y="510519"/>
                    <a:pt x="191524" y="498460"/>
                  </a:cubicBezTo>
                  <a:cubicBezTo>
                    <a:pt x="178800" y="486400"/>
                    <a:pt x="166746" y="474341"/>
                    <a:pt x="154022" y="463621"/>
                  </a:cubicBezTo>
                  <a:cubicBezTo>
                    <a:pt x="141299" y="452902"/>
                    <a:pt x="131254" y="439502"/>
                    <a:pt x="116522" y="430793"/>
                  </a:cubicBezTo>
                  <a:cubicBezTo>
                    <a:pt x="115852" y="434143"/>
                    <a:pt x="115852" y="436822"/>
                    <a:pt x="117191" y="438832"/>
                  </a:cubicBezTo>
                  <a:cubicBezTo>
                    <a:pt x="121879" y="444862"/>
                    <a:pt x="127236" y="450222"/>
                    <a:pt x="132594" y="455581"/>
                  </a:cubicBezTo>
                  <a:cubicBezTo>
                    <a:pt x="175452" y="495780"/>
                    <a:pt x="218310" y="535978"/>
                    <a:pt x="266526" y="570147"/>
                  </a:cubicBezTo>
                  <a:cubicBezTo>
                    <a:pt x="290634" y="586896"/>
                    <a:pt x="315411" y="602975"/>
                    <a:pt x="340189" y="619055"/>
                  </a:cubicBezTo>
                  <a:cubicBezTo>
                    <a:pt x="345546" y="621735"/>
                    <a:pt x="350234" y="626425"/>
                    <a:pt x="356261" y="618385"/>
                  </a:cubicBezTo>
                  <a:close/>
                  <a:moveTo>
                    <a:pt x="188845" y="359106"/>
                  </a:moveTo>
                  <a:cubicBezTo>
                    <a:pt x="187506" y="360446"/>
                    <a:pt x="186167" y="361785"/>
                    <a:pt x="184827" y="363125"/>
                  </a:cubicBezTo>
                  <a:cubicBezTo>
                    <a:pt x="188845" y="368485"/>
                    <a:pt x="192863" y="373175"/>
                    <a:pt x="197551" y="377865"/>
                  </a:cubicBezTo>
                  <a:cubicBezTo>
                    <a:pt x="216301" y="395284"/>
                    <a:pt x="235052" y="412703"/>
                    <a:pt x="253802" y="430793"/>
                  </a:cubicBezTo>
                  <a:cubicBezTo>
                    <a:pt x="303358" y="477691"/>
                    <a:pt x="355591" y="520569"/>
                    <a:pt x="411173" y="559427"/>
                  </a:cubicBezTo>
                  <a:cubicBezTo>
                    <a:pt x="414521" y="561437"/>
                    <a:pt x="417870" y="563447"/>
                    <a:pt x="421888" y="565457"/>
                  </a:cubicBezTo>
                  <a:cubicBezTo>
                    <a:pt x="427245" y="556748"/>
                    <a:pt x="419879" y="555408"/>
                    <a:pt x="416530" y="552728"/>
                  </a:cubicBezTo>
                  <a:cubicBezTo>
                    <a:pt x="369654" y="519899"/>
                    <a:pt x="324787" y="484391"/>
                    <a:pt x="282598" y="445532"/>
                  </a:cubicBezTo>
                  <a:cubicBezTo>
                    <a:pt x="255142" y="420073"/>
                    <a:pt x="227685" y="393944"/>
                    <a:pt x="200899" y="368485"/>
                  </a:cubicBezTo>
                  <a:cubicBezTo>
                    <a:pt x="196881" y="365805"/>
                    <a:pt x="192863" y="362455"/>
                    <a:pt x="188845" y="3591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160D6E35-3EC7-5302-4D48-78D2E1543CA5}"/>
                </a:ext>
              </a:extLst>
            </p:cNvPr>
            <p:cNvSpPr/>
            <p:nvPr/>
          </p:nvSpPr>
          <p:spPr>
            <a:xfrm>
              <a:off x="6829177" y="-19324"/>
              <a:ext cx="1675828" cy="1704229"/>
            </a:xfrm>
            <a:custGeom>
              <a:avLst/>
              <a:gdLst>
                <a:gd name="connsiteX0" fmla="*/ 752 w 1675828"/>
                <a:gd name="connsiteY0" fmla="*/ 956156 h 1704229"/>
                <a:gd name="connsiteX1" fmla="*/ 11467 w 1675828"/>
                <a:gd name="connsiteY1" fmla="*/ 809432 h 1704229"/>
                <a:gd name="connsiteX2" fmla="*/ 54325 w 1675828"/>
                <a:gd name="connsiteY2" fmla="*/ 651989 h 1704229"/>
                <a:gd name="connsiteX3" fmla="*/ 238482 w 1675828"/>
                <a:gd name="connsiteY3" fmla="*/ 338441 h 1704229"/>
                <a:gd name="connsiteX4" fmla="*/ 470186 w 1675828"/>
                <a:gd name="connsiteY4" fmla="*/ 139459 h 1704229"/>
                <a:gd name="connsiteX5" fmla="*/ 681799 w 1675828"/>
                <a:gd name="connsiteY5" fmla="*/ 41643 h 1704229"/>
                <a:gd name="connsiteX6" fmla="*/ 803008 w 1675828"/>
                <a:gd name="connsiteY6" fmla="*/ 11495 h 1704229"/>
                <a:gd name="connsiteX7" fmla="*/ 866626 w 1675828"/>
                <a:gd name="connsiteY7" fmla="*/ 4125 h 1704229"/>
                <a:gd name="connsiteX8" fmla="*/ 956361 w 1675828"/>
                <a:gd name="connsiteY8" fmla="*/ 105 h 1704229"/>
                <a:gd name="connsiteX9" fmla="*/ 1056810 w 1675828"/>
                <a:gd name="connsiteY9" fmla="*/ 7475 h 1704229"/>
                <a:gd name="connsiteX10" fmla="*/ 1181368 w 1675828"/>
                <a:gd name="connsiteY10" fmla="*/ 35614 h 1704229"/>
                <a:gd name="connsiteX11" fmla="*/ 1350123 w 1675828"/>
                <a:gd name="connsiteY11" fmla="*/ 116010 h 1704229"/>
                <a:gd name="connsiteX12" fmla="*/ 1445885 w 1675828"/>
                <a:gd name="connsiteY12" fmla="*/ 191047 h 1704229"/>
                <a:gd name="connsiteX13" fmla="*/ 1584505 w 1675828"/>
                <a:gd name="connsiteY13" fmla="*/ 370600 h 1704229"/>
                <a:gd name="connsiteX14" fmla="*/ 1666873 w 1675828"/>
                <a:gd name="connsiteY14" fmla="*/ 620500 h 1704229"/>
                <a:gd name="connsiteX15" fmla="*/ 1674240 w 1675828"/>
                <a:gd name="connsiteY15" fmla="*/ 778614 h 1704229"/>
                <a:gd name="connsiteX16" fmla="*/ 1659507 w 1675828"/>
                <a:gd name="connsiteY16" fmla="*/ 909258 h 1704229"/>
                <a:gd name="connsiteX17" fmla="*/ 1595219 w 1675828"/>
                <a:gd name="connsiteY17" fmla="*/ 1113600 h 1704229"/>
                <a:gd name="connsiteX18" fmla="*/ 1469992 w 1675828"/>
                <a:gd name="connsiteY18" fmla="*/ 1321962 h 1704229"/>
                <a:gd name="connsiteX19" fmla="*/ 1390972 w 1675828"/>
                <a:gd name="connsiteY19" fmla="*/ 1412408 h 1704229"/>
                <a:gd name="connsiteX20" fmla="*/ 1174671 w 1675828"/>
                <a:gd name="connsiteY20" fmla="*/ 1580571 h 1704229"/>
                <a:gd name="connsiteX21" fmla="*/ 925556 w 1675828"/>
                <a:gd name="connsiteY21" fmla="*/ 1680397 h 1704229"/>
                <a:gd name="connsiteX22" fmla="*/ 750774 w 1675828"/>
                <a:gd name="connsiteY22" fmla="*/ 1703846 h 1704229"/>
                <a:gd name="connsiteX23" fmla="*/ 497642 w 1675828"/>
                <a:gd name="connsiteY23" fmla="*/ 1670347 h 1704229"/>
                <a:gd name="connsiteX24" fmla="*/ 346968 w 1675828"/>
                <a:gd name="connsiteY24" fmla="*/ 1603350 h 1704229"/>
                <a:gd name="connsiteX25" fmla="*/ 215714 w 1675828"/>
                <a:gd name="connsiteY25" fmla="*/ 1503524 h 1704229"/>
                <a:gd name="connsiteX26" fmla="*/ 54995 w 1675828"/>
                <a:gd name="connsiteY26" fmla="*/ 1263674 h 1704229"/>
                <a:gd name="connsiteX27" fmla="*/ 8788 w 1675828"/>
                <a:gd name="connsiteY27" fmla="*/ 1100871 h 1704229"/>
                <a:gd name="connsiteX28" fmla="*/ 752 w 1675828"/>
                <a:gd name="connsiteY28" fmla="*/ 956156 h 1704229"/>
                <a:gd name="connsiteX29" fmla="*/ 471525 w 1675828"/>
                <a:gd name="connsiteY29" fmla="*/ 1260994 h 1704229"/>
                <a:gd name="connsiteX30" fmla="*/ 476213 w 1675828"/>
                <a:gd name="connsiteY30" fmla="*/ 1269704 h 1704229"/>
                <a:gd name="connsiteX31" fmla="*/ 553224 w 1675828"/>
                <a:gd name="connsiteY31" fmla="*/ 1386279 h 1704229"/>
                <a:gd name="connsiteX32" fmla="*/ 730015 w 1675828"/>
                <a:gd name="connsiteY32" fmla="*/ 1580571 h 1704229"/>
                <a:gd name="connsiteX33" fmla="*/ 768855 w 1675828"/>
                <a:gd name="connsiteY33" fmla="*/ 1602010 h 1704229"/>
                <a:gd name="connsiteX34" fmla="*/ 827116 w 1675828"/>
                <a:gd name="connsiteY34" fmla="*/ 1613400 h 1704229"/>
                <a:gd name="connsiteX35" fmla="*/ 994532 w 1675828"/>
                <a:gd name="connsiteY35" fmla="*/ 1609380 h 1704229"/>
                <a:gd name="connsiteX36" fmla="*/ 1111053 w 1675828"/>
                <a:gd name="connsiteY36" fmla="*/ 1575211 h 1704229"/>
                <a:gd name="connsiteX37" fmla="*/ 1299898 w 1675828"/>
                <a:gd name="connsiteY37" fmla="*/ 1461316 h 1704229"/>
                <a:gd name="connsiteX38" fmla="*/ 1398338 w 1675828"/>
                <a:gd name="connsiteY38" fmla="*/ 1366850 h 1704229"/>
                <a:gd name="connsiteX39" fmla="*/ 1528923 w 1675828"/>
                <a:gd name="connsiteY39" fmla="*/ 1173228 h 1704229"/>
                <a:gd name="connsiteX40" fmla="*/ 1578478 w 1675828"/>
                <a:gd name="connsiteY40" fmla="*/ 983625 h 1704229"/>
                <a:gd name="connsiteX41" fmla="*/ 1558388 w 1675828"/>
                <a:gd name="connsiteY41" fmla="*/ 804742 h 1704229"/>
                <a:gd name="connsiteX42" fmla="*/ 1546334 w 1675828"/>
                <a:gd name="connsiteY42" fmla="*/ 782633 h 1704229"/>
                <a:gd name="connsiteX43" fmla="*/ 1430483 w 1675828"/>
                <a:gd name="connsiteY43" fmla="*/ 669408 h 1704229"/>
                <a:gd name="connsiteX44" fmla="*/ 1267085 w 1675828"/>
                <a:gd name="connsiteY44" fmla="*/ 565562 h 1704229"/>
                <a:gd name="connsiteX45" fmla="*/ 1174671 w 1675828"/>
                <a:gd name="connsiteY45" fmla="*/ 529384 h 1704229"/>
                <a:gd name="connsiteX46" fmla="*/ 1154581 w 1675828"/>
                <a:gd name="connsiteY46" fmla="*/ 537423 h 1704229"/>
                <a:gd name="connsiteX47" fmla="*/ 1109044 w 1675828"/>
                <a:gd name="connsiteY47" fmla="*/ 633229 h 1704229"/>
                <a:gd name="connsiteX48" fmla="*/ 1067525 w 1675828"/>
                <a:gd name="connsiteY48" fmla="*/ 716306 h 1704229"/>
                <a:gd name="connsiteX49" fmla="*/ 1004577 w 1675828"/>
                <a:gd name="connsiteY49" fmla="*/ 733725 h 1704229"/>
                <a:gd name="connsiteX50" fmla="*/ 998550 w 1675828"/>
                <a:gd name="connsiteY50" fmla="*/ 731045 h 1704229"/>
                <a:gd name="connsiteX51" fmla="*/ 993192 w 1675828"/>
                <a:gd name="connsiteY51" fmla="*/ 737745 h 1704229"/>
                <a:gd name="connsiteX52" fmla="*/ 884037 w 1675828"/>
                <a:gd name="connsiteY52" fmla="*/ 898539 h 1704229"/>
                <a:gd name="connsiteX53" fmla="*/ 727336 w 1675828"/>
                <a:gd name="connsiteY53" fmla="*/ 1100201 h 1704229"/>
                <a:gd name="connsiteX54" fmla="*/ 642959 w 1675828"/>
                <a:gd name="connsiteY54" fmla="*/ 1165188 h 1704229"/>
                <a:gd name="connsiteX55" fmla="*/ 587377 w 1675828"/>
                <a:gd name="connsiteY55" fmla="*/ 1165188 h 1704229"/>
                <a:gd name="connsiteX56" fmla="*/ 471525 w 1675828"/>
                <a:gd name="connsiteY56" fmla="*/ 1260994 h 1704229"/>
                <a:gd name="connsiteX57" fmla="*/ 1565085 w 1675828"/>
                <a:gd name="connsiteY57" fmla="*/ 763204 h 1704229"/>
                <a:gd name="connsiteX58" fmla="*/ 1562406 w 1675828"/>
                <a:gd name="connsiteY58" fmla="*/ 755835 h 1704229"/>
                <a:gd name="connsiteX59" fmla="*/ 1514190 w 1675828"/>
                <a:gd name="connsiteY59" fmla="*/ 656009 h 1704229"/>
                <a:gd name="connsiteX60" fmla="*/ 1377579 w 1675828"/>
                <a:gd name="connsiteY60" fmla="*/ 436927 h 1704229"/>
                <a:gd name="connsiteX61" fmla="*/ 1210833 w 1675828"/>
                <a:gd name="connsiteY61" fmla="*/ 264744 h 1704229"/>
                <a:gd name="connsiteX62" fmla="*/ 1174671 w 1675828"/>
                <a:gd name="connsiteY62" fmla="*/ 244645 h 1704229"/>
                <a:gd name="connsiteX63" fmla="*/ 1085606 w 1675828"/>
                <a:gd name="connsiteY63" fmla="*/ 225216 h 1704229"/>
                <a:gd name="connsiteX64" fmla="*/ 951673 w 1675828"/>
                <a:gd name="connsiteY64" fmla="*/ 220526 h 1704229"/>
                <a:gd name="connsiteX65" fmla="*/ 799660 w 1675828"/>
                <a:gd name="connsiteY65" fmla="*/ 252685 h 1704229"/>
                <a:gd name="connsiteX66" fmla="*/ 653004 w 1675828"/>
                <a:gd name="connsiteY66" fmla="*/ 324372 h 1704229"/>
                <a:gd name="connsiteX67" fmla="*/ 513044 w 1675828"/>
                <a:gd name="connsiteY67" fmla="*/ 438937 h 1704229"/>
                <a:gd name="connsiteX68" fmla="*/ 505678 w 1675828"/>
                <a:gd name="connsiteY68" fmla="*/ 450997 h 1704229"/>
                <a:gd name="connsiteX69" fmla="*/ 511035 w 1675828"/>
                <a:gd name="connsiteY69" fmla="*/ 513974 h 1704229"/>
                <a:gd name="connsiteX70" fmla="*/ 553224 w 1675828"/>
                <a:gd name="connsiteY70" fmla="*/ 567572 h 1704229"/>
                <a:gd name="connsiteX71" fmla="*/ 634923 w 1675828"/>
                <a:gd name="connsiteY71" fmla="*/ 621840 h 1704229"/>
                <a:gd name="connsiteX72" fmla="*/ 722649 w 1675828"/>
                <a:gd name="connsiteY72" fmla="*/ 668738 h 1704229"/>
                <a:gd name="connsiteX73" fmla="*/ 842518 w 1675828"/>
                <a:gd name="connsiteY73" fmla="*/ 729706 h 1704229"/>
                <a:gd name="connsiteX74" fmla="*/ 866626 w 1675828"/>
                <a:gd name="connsiteY74" fmla="*/ 742435 h 1704229"/>
                <a:gd name="connsiteX75" fmla="*/ 856581 w 1675828"/>
                <a:gd name="connsiteY75" fmla="*/ 743105 h 1704229"/>
                <a:gd name="connsiteX76" fmla="*/ 805687 w 1675828"/>
                <a:gd name="connsiteY76" fmla="*/ 725016 h 1704229"/>
                <a:gd name="connsiteX77" fmla="*/ 598091 w 1675828"/>
                <a:gd name="connsiteY77" fmla="*/ 632560 h 1704229"/>
                <a:gd name="connsiteX78" fmla="*/ 539161 w 1675828"/>
                <a:gd name="connsiteY78" fmla="*/ 585661 h 1704229"/>
                <a:gd name="connsiteX79" fmla="*/ 493624 w 1675828"/>
                <a:gd name="connsiteY79" fmla="*/ 487845 h 1704229"/>
                <a:gd name="connsiteX80" fmla="*/ 494963 w 1675828"/>
                <a:gd name="connsiteY80" fmla="*/ 458367 h 1704229"/>
                <a:gd name="connsiteX81" fmla="*/ 430006 w 1675828"/>
                <a:gd name="connsiteY81" fmla="*/ 536083 h 1704229"/>
                <a:gd name="connsiteX82" fmla="*/ 427327 w 1675828"/>
                <a:gd name="connsiteY82" fmla="*/ 552833 h 1704229"/>
                <a:gd name="connsiteX83" fmla="*/ 439381 w 1675828"/>
                <a:gd name="connsiteY83" fmla="*/ 612460 h 1704229"/>
                <a:gd name="connsiteX84" fmla="*/ 525768 w 1675828"/>
                <a:gd name="connsiteY84" fmla="*/ 779954 h 1704229"/>
                <a:gd name="connsiteX85" fmla="*/ 656352 w 1675828"/>
                <a:gd name="connsiteY85" fmla="*/ 894519 h 1704229"/>
                <a:gd name="connsiteX86" fmla="*/ 668406 w 1675828"/>
                <a:gd name="connsiteY86" fmla="*/ 906578 h 1704229"/>
                <a:gd name="connsiteX87" fmla="*/ 557912 w 1675828"/>
                <a:gd name="connsiteY87" fmla="*/ 833551 h 1704229"/>
                <a:gd name="connsiteX88" fmla="*/ 411925 w 1675828"/>
                <a:gd name="connsiteY88" fmla="*/ 620500 h 1704229"/>
                <a:gd name="connsiteX89" fmla="*/ 405228 w 1675828"/>
                <a:gd name="connsiteY89" fmla="*/ 638589 h 1704229"/>
                <a:gd name="connsiteX90" fmla="*/ 392505 w 1675828"/>
                <a:gd name="connsiteY90" fmla="*/ 740425 h 1704229"/>
                <a:gd name="connsiteX91" fmla="*/ 419961 w 1675828"/>
                <a:gd name="connsiteY91" fmla="*/ 891169 h 1704229"/>
                <a:gd name="connsiteX92" fmla="*/ 482909 w 1675828"/>
                <a:gd name="connsiteY92" fmla="*/ 1053973 h 1704229"/>
                <a:gd name="connsiteX93" fmla="*/ 489606 w 1675828"/>
                <a:gd name="connsiteY93" fmla="*/ 1072062 h 1704229"/>
                <a:gd name="connsiteX94" fmla="*/ 483579 w 1675828"/>
                <a:gd name="connsiteY94" fmla="*/ 1068712 h 1704229"/>
                <a:gd name="connsiteX95" fmla="*/ 465498 w 1675828"/>
                <a:gd name="connsiteY95" fmla="*/ 1032533 h 1704229"/>
                <a:gd name="connsiteX96" fmla="*/ 395853 w 1675828"/>
                <a:gd name="connsiteY96" fmla="*/ 875760 h 1704229"/>
                <a:gd name="connsiteX97" fmla="*/ 365718 w 1675828"/>
                <a:gd name="connsiteY97" fmla="*/ 723676 h 1704229"/>
                <a:gd name="connsiteX98" fmla="*/ 375763 w 1675828"/>
                <a:gd name="connsiteY98" fmla="*/ 633229 h 1704229"/>
                <a:gd name="connsiteX99" fmla="*/ 381790 w 1675828"/>
                <a:gd name="connsiteY99" fmla="*/ 609110 h 1704229"/>
                <a:gd name="connsiteX100" fmla="*/ 361700 w 1675828"/>
                <a:gd name="connsiteY100" fmla="*/ 636579 h 1704229"/>
                <a:gd name="connsiteX101" fmla="*/ 310806 w 1675828"/>
                <a:gd name="connsiteY101" fmla="*/ 729706 h 1704229"/>
                <a:gd name="connsiteX102" fmla="*/ 304109 w 1675828"/>
                <a:gd name="connsiteY102" fmla="*/ 755835 h 1704229"/>
                <a:gd name="connsiteX103" fmla="*/ 302770 w 1675828"/>
                <a:gd name="connsiteY103" fmla="*/ 771914 h 1704229"/>
                <a:gd name="connsiteX104" fmla="*/ 298082 w 1675828"/>
                <a:gd name="connsiteY104" fmla="*/ 830871 h 1704229"/>
                <a:gd name="connsiteX105" fmla="*/ 303440 w 1675828"/>
                <a:gd name="connsiteY105" fmla="*/ 965536 h 1704229"/>
                <a:gd name="connsiteX106" fmla="*/ 318172 w 1675828"/>
                <a:gd name="connsiteY106" fmla="*/ 1073402 h 1704229"/>
                <a:gd name="connsiteX107" fmla="*/ 357013 w 1675828"/>
                <a:gd name="connsiteY107" fmla="*/ 1198687 h 1704229"/>
                <a:gd name="connsiteX108" fmla="*/ 458132 w 1675828"/>
                <a:gd name="connsiteY108" fmla="*/ 1340721 h 1704229"/>
                <a:gd name="connsiteX109" fmla="*/ 462150 w 1675828"/>
                <a:gd name="connsiteY109" fmla="*/ 1347421 h 1704229"/>
                <a:gd name="connsiteX110" fmla="*/ 455453 w 1675828"/>
                <a:gd name="connsiteY110" fmla="*/ 1345411 h 1704229"/>
                <a:gd name="connsiteX111" fmla="*/ 373085 w 1675828"/>
                <a:gd name="connsiteY111" fmla="*/ 1262334 h 1704229"/>
                <a:gd name="connsiteX112" fmla="*/ 291386 w 1675828"/>
                <a:gd name="connsiteY112" fmla="*/ 1078761 h 1704229"/>
                <a:gd name="connsiteX113" fmla="*/ 273975 w 1675828"/>
                <a:gd name="connsiteY113" fmla="*/ 966206 h 1704229"/>
                <a:gd name="connsiteX114" fmla="*/ 274644 w 1675828"/>
                <a:gd name="connsiteY114" fmla="*/ 844271 h 1704229"/>
                <a:gd name="connsiteX115" fmla="*/ 274644 w 1675828"/>
                <a:gd name="connsiteY115" fmla="*/ 828192 h 1704229"/>
                <a:gd name="connsiteX116" fmla="*/ 270626 w 1675828"/>
                <a:gd name="connsiteY116" fmla="*/ 834891 h 1704229"/>
                <a:gd name="connsiteX117" fmla="*/ 255224 w 1675828"/>
                <a:gd name="connsiteY117" fmla="*/ 921988 h 1704229"/>
                <a:gd name="connsiteX118" fmla="*/ 257233 w 1675828"/>
                <a:gd name="connsiteY118" fmla="*/ 1057992 h 1704229"/>
                <a:gd name="connsiteX119" fmla="*/ 324869 w 1675828"/>
                <a:gd name="connsiteY119" fmla="*/ 1255634 h 1704229"/>
                <a:gd name="connsiteX120" fmla="*/ 449426 w 1675828"/>
                <a:gd name="connsiteY120" fmla="*/ 1434517 h 1704229"/>
                <a:gd name="connsiteX121" fmla="*/ 546527 w 1675828"/>
                <a:gd name="connsiteY121" fmla="*/ 1517594 h 1704229"/>
                <a:gd name="connsiteX122" fmla="*/ 681799 w 1675828"/>
                <a:gd name="connsiteY122" fmla="*/ 1587941 h 1704229"/>
                <a:gd name="connsiteX123" fmla="*/ 718631 w 1675828"/>
                <a:gd name="connsiteY123" fmla="*/ 1602010 h 1704229"/>
                <a:gd name="connsiteX124" fmla="*/ 562599 w 1675828"/>
                <a:gd name="connsiteY124" fmla="*/ 1435857 h 1704229"/>
                <a:gd name="connsiteX125" fmla="*/ 439381 w 1675828"/>
                <a:gd name="connsiteY125" fmla="*/ 1244915 h 1704229"/>
                <a:gd name="connsiteX126" fmla="*/ 446748 w 1675828"/>
                <a:gd name="connsiteY126" fmla="*/ 1242235 h 1704229"/>
                <a:gd name="connsiteX127" fmla="*/ 535813 w 1675828"/>
                <a:gd name="connsiteY127" fmla="*/ 1187297 h 1704229"/>
                <a:gd name="connsiteX128" fmla="*/ 592734 w 1675828"/>
                <a:gd name="connsiteY128" fmla="*/ 1106230 h 1704229"/>
                <a:gd name="connsiteX129" fmla="*/ 614833 w 1675828"/>
                <a:gd name="connsiteY129" fmla="*/ 1084121 h 1704229"/>
                <a:gd name="connsiteX130" fmla="*/ 604788 w 1675828"/>
                <a:gd name="connsiteY130" fmla="*/ 1129679 h 1704229"/>
                <a:gd name="connsiteX131" fmla="*/ 621530 w 1675828"/>
                <a:gd name="connsiteY131" fmla="*/ 1145759 h 1704229"/>
                <a:gd name="connsiteX132" fmla="*/ 626217 w 1675828"/>
                <a:gd name="connsiteY132" fmla="*/ 1144419 h 1704229"/>
                <a:gd name="connsiteX133" fmla="*/ 689166 w 1675828"/>
                <a:gd name="connsiteY133" fmla="*/ 1102880 h 1704229"/>
                <a:gd name="connsiteX134" fmla="*/ 752114 w 1675828"/>
                <a:gd name="connsiteY134" fmla="*/ 1032533 h 1704229"/>
                <a:gd name="connsiteX135" fmla="*/ 861939 w 1675828"/>
                <a:gd name="connsiteY135" fmla="*/ 885809 h 1704229"/>
                <a:gd name="connsiteX136" fmla="*/ 987835 w 1675828"/>
                <a:gd name="connsiteY136" fmla="*/ 699557 h 1704229"/>
                <a:gd name="connsiteX137" fmla="*/ 993862 w 1675828"/>
                <a:gd name="connsiteY137" fmla="*/ 692187 h 1704229"/>
                <a:gd name="connsiteX138" fmla="*/ 1022658 w 1675828"/>
                <a:gd name="connsiteY138" fmla="*/ 713626 h 1704229"/>
                <a:gd name="connsiteX139" fmla="*/ 1040069 w 1675828"/>
                <a:gd name="connsiteY139" fmla="*/ 710946 h 1704229"/>
                <a:gd name="connsiteX140" fmla="*/ 1052792 w 1675828"/>
                <a:gd name="connsiteY140" fmla="*/ 691517 h 1704229"/>
                <a:gd name="connsiteX141" fmla="*/ 1049444 w 1675828"/>
                <a:gd name="connsiteY141" fmla="*/ 688167 h 1704229"/>
                <a:gd name="connsiteX142" fmla="*/ 1022658 w 1675828"/>
                <a:gd name="connsiteY142" fmla="*/ 702237 h 1704229"/>
                <a:gd name="connsiteX143" fmla="*/ 1066855 w 1675828"/>
                <a:gd name="connsiteY143" fmla="*/ 660698 h 1704229"/>
                <a:gd name="connsiteX144" fmla="*/ 1072882 w 1675828"/>
                <a:gd name="connsiteY144" fmla="*/ 649979 h 1704229"/>
                <a:gd name="connsiteX145" fmla="*/ 1141188 w 1675828"/>
                <a:gd name="connsiteY145" fmla="*/ 509954 h 1704229"/>
                <a:gd name="connsiteX146" fmla="*/ 1165296 w 1675828"/>
                <a:gd name="connsiteY146" fmla="*/ 497895 h 1704229"/>
                <a:gd name="connsiteX147" fmla="*/ 1291192 w 1675828"/>
                <a:gd name="connsiteY147" fmla="*/ 545463 h 1704229"/>
                <a:gd name="connsiteX148" fmla="*/ 1453251 w 1675828"/>
                <a:gd name="connsiteY148" fmla="*/ 651989 h 1704229"/>
                <a:gd name="connsiteX149" fmla="*/ 1565085 w 1675828"/>
                <a:gd name="connsiteY149" fmla="*/ 763204 h 1704229"/>
                <a:gd name="connsiteX150" fmla="*/ 106559 w 1675828"/>
                <a:gd name="connsiteY150" fmla="*/ 948787 h 1704229"/>
                <a:gd name="connsiteX151" fmla="*/ 106559 w 1675828"/>
                <a:gd name="connsiteY151" fmla="*/ 850301 h 1704229"/>
                <a:gd name="connsiteX152" fmla="*/ 132676 w 1675828"/>
                <a:gd name="connsiteY152" fmla="*/ 697547 h 1704229"/>
                <a:gd name="connsiteX153" fmla="*/ 159462 w 1675828"/>
                <a:gd name="connsiteY153" fmla="*/ 618490 h 1704229"/>
                <a:gd name="connsiteX154" fmla="*/ 162811 w 1675828"/>
                <a:gd name="connsiteY154" fmla="*/ 605761 h 1704229"/>
                <a:gd name="connsiteX155" fmla="*/ 161471 w 1675828"/>
                <a:gd name="connsiteY155" fmla="*/ 593701 h 1704229"/>
                <a:gd name="connsiteX156" fmla="*/ 186918 w 1675828"/>
                <a:gd name="connsiteY156" fmla="*/ 551493 h 1704229"/>
                <a:gd name="connsiteX157" fmla="*/ 207678 w 1675828"/>
                <a:gd name="connsiteY157" fmla="*/ 529384 h 1704229"/>
                <a:gd name="connsiteX158" fmla="*/ 259242 w 1675828"/>
                <a:gd name="connsiteY158" fmla="*/ 472436 h 1704229"/>
                <a:gd name="connsiteX159" fmla="*/ 304779 w 1675828"/>
                <a:gd name="connsiteY159" fmla="*/ 442287 h 1704229"/>
                <a:gd name="connsiteX160" fmla="*/ 336253 w 1675828"/>
                <a:gd name="connsiteY160" fmla="*/ 409458 h 1704229"/>
                <a:gd name="connsiteX161" fmla="*/ 437372 w 1675828"/>
                <a:gd name="connsiteY161" fmla="*/ 276134 h 1704229"/>
                <a:gd name="connsiteX162" fmla="*/ 527777 w 1675828"/>
                <a:gd name="connsiteY162" fmla="*/ 204447 h 1704229"/>
                <a:gd name="connsiteX163" fmla="*/ 737381 w 1675828"/>
                <a:gd name="connsiteY163" fmla="*/ 113330 h 1704229"/>
                <a:gd name="connsiteX164" fmla="*/ 867965 w 1675828"/>
                <a:gd name="connsiteY164" fmla="*/ 107301 h 1704229"/>
                <a:gd name="connsiteX165" fmla="*/ 885377 w 1675828"/>
                <a:gd name="connsiteY165" fmla="*/ 107301 h 1704229"/>
                <a:gd name="connsiteX166" fmla="*/ 922208 w 1675828"/>
                <a:gd name="connsiteY166" fmla="*/ 36284 h 1704229"/>
                <a:gd name="connsiteX167" fmla="*/ 942298 w 1675828"/>
                <a:gd name="connsiteY167" fmla="*/ 47673 h 1704229"/>
                <a:gd name="connsiteX168" fmla="*/ 964397 w 1675828"/>
                <a:gd name="connsiteY168" fmla="*/ 34944 h 1704229"/>
                <a:gd name="connsiteX169" fmla="*/ 986496 w 1675828"/>
                <a:gd name="connsiteY169" fmla="*/ 25564 h 1704229"/>
                <a:gd name="connsiteX170" fmla="*/ 973772 w 1675828"/>
                <a:gd name="connsiteY170" fmla="*/ 21544 h 1704229"/>
                <a:gd name="connsiteX171" fmla="*/ 943637 w 1675828"/>
                <a:gd name="connsiteY171" fmla="*/ 22214 h 1704229"/>
                <a:gd name="connsiteX172" fmla="*/ 843188 w 1675828"/>
                <a:gd name="connsiteY172" fmla="*/ 28244 h 1704229"/>
                <a:gd name="connsiteX173" fmla="*/ 687156 w 1675828"/>
                <a:gd name="connsiteY173" fmla="*/ 62412 h 1704229"/>
                <a:gd name="connsiteX174" fmla="*/ 468177 w 1675828"/>
                <a:gd name="connsiteY174" fmla="*/ 167598 h 1704229"/>
                <a:gd name="connsiteX175" fmla="*/ 243840 w 1675828"/>
                <a:gd name="connsiteY175" fmla="*/ 367920 h 1704229"/>
                <a:gd name="connsiteX176" fmla="*/ 79772 w 1675828"/>
                <a:gd name="connsiteY176" fmla="*/ 649309 h 1704229"/>
                <a:gd name="connsiteX177" fmla="*/ 24190 w 1675828"/>
                <a:gd name="connsiteY177" fmla="*/ 901889 h 1704229"/>
                <a:gd name="connsiteX178" fmla="*/ 34905 w 1675828"/>
                <a:gd name="connsiteY178" fmla="*/ 1100201 h 1704229"/>
                <a:gd name="connsiteX179" fmla="*/ 44280 w 1675828"/>
                <a:gd name="connsiteY179" fmla="*/ 1141739 h 1704229"/>
                <a:gd name="connsiteX180" fmla="*/ 77094 w 1675828"/>
                <a:gd name="connsiteY180" fmla="*/ 1062012 h 1704229"/>
                <a:gd name="connsiteX181" fmla="*/ 54995 w 1675828"/>
                <a:gd name="connsiteY181" fmla="*/ 1047273 h 1704229"/>
                <a:gd name="connsiteX182" fmla="*/ 50307 w 1675828"/>
                <a:gd name="connsiteY182" fmla="*/ 1037223 h 1704229"/>
                <a:gd name="connsiteX183" fmla="*/ 77763 w 1675828"/>
                <a:gd name="connsiteY183" fmla="*/ 965536 h 1704229"/>
                <a:gd name="connsiteX184" fmla="*/ 106559 w 1675828"/>
                <a:gd name="connsiteY184" fmla="*/ 948787 h 1704229"/>
                <a:gd name="connsiteX185" fmla="*/ 277323 w 1675828"/>
                <a:gd name="connsiteY185" fmla="*/ 647299 h 1704229"/>
                <a:gd name="connsiteX186" fmla="*/ 239822 w 1675828"/>
                <a:gd name="connsiteY186" fmla="*/ 666058 h 1704229"/>
                <a:gd name="connsiteX187" fmla="*/ 147408 w 1675828"/>
                <a:gd name="connsiteY187" fmla="*/ 753155 h 1704229"/>
                <a:gd name="connsiteX188" fmla="*/ 142051 w 1675828"/>
                <a:gd name="connsiteY188" fmla="*/ 765884 h 1704229"/>
                <a:gd name="connsiteX189" fmla="*/ 134685 w 1675828"/>
                <a:gd name="connsiteY189" fmla="*/ 810102 h 1704229"/>
                <a:gd name="connsiteX190" fmla="*/ 127988 w 1675828"/>
                <a:gd name="connsiteY190" fmla="*/ 894519 h 1704229"/>
                <a:gd name="connsiteX191" fmla="*/ 134015 w 1675828"/>
                <a:gd name="connsiteY191" fmla="*/ 972906 h 1704229"/>
                <a:gd name="connsiteX192" fmla="*/ 210357 w 1675828"/>
                <a:gd name="connsiteY192" fmla="*/ 1199357 h 1704229"/>
                <a:gd name="connsiteX193" fmla="*/ 385808 w 1675828"/>
                <a:gd name="connsiteY193" fmla="*/ 1402358 h 1704229"/>
                <a:gd name="connsiteX194" fmla="*/ 393175 w 1675828"/>
                <a:gd name="connsiteY194" fmla="*/ 1405038 h 1704229"/>
                <a:gd name="connsiteX195" fmla="*/ 362370 w 1675828"/>
                <a:gd name="connsiteY195" fmla="*/ 1361490 h 1704229"/>
                <a:gd name="connsiteX196" fmla="*/ 280002 w 1675828"/>
                <a:gd name="connsiteY196" fmla="*/ 1214766 h 1704229"/>
                <a:gd name="connsiteX197" fmla="*/ 237143 w 1675828"/>
                <a:gd name="connsiteY197" fmla="*/ 1068712 h 1704229"/>
                <a:gd name="connsiteX198" fmla="*/ 230446 w 1675828"/>
                <a:gd name="connsiteY198" fmla="*/ 945437 h 1704229"/>
                <a:gd name="connsiteX199" fmla="*/ 245179 w 1675828"/>
                <a:gd name="connsiteY199" fmla="*/ 853651 h 1704229"/>
                <a:gd name="connsiteX200" fmla="*/ 273305 w 1675828"/>
                <a:gd name="connsiteY200" fmla="*/ 760524 h 1704229"/>
                <a:gd name="connsiteX201" fmla="*/ 321520 w 1675828"/>
                <a:gd name="connsiteY201" fmla="*/ 650649 h 1704229"/>
                <a:gd name="connsiteX202" fmla="*/ 327548 w 1675828"/>
                <a:gd name="connsiteY202" fmla="*/ 639259 h 1704229"/>
                <a:gd name="connsiteX203" fmla="*/ 373085 w 1675828"/>
                <a:gd name="connsiteY203" fmla="*/ 573602 h 1704229"/>
                <a:gd name="connsiteX204" fmla="*/ 379781 w 1675828"/>
                <a:gd name="connsiteY204" fmla="*/ 560872 h 1704229"/>
                <a:gd name="connsiteX205" fmla="*/ 361031 w 1675828"/>
                <a:gd name="connsiteY205" fmla="*/ 553503 h 1704229"/>
                <a:gd name="connsiteX206" fmla="*/ 256563 w 1675828"/>
                <a:gd name="connsiteY206" fmla="*/ 542783 h 1704229"/>
                <a:gd name="connsiteX207" fmla="*/ 204999 w 1675828"/>
                <a:gd name="connsiteY207" fmla="*/ 576282 h 1704229"/>
                <a:gd name="connsiteX208" fmla="*/ 169507 w 1675828"/>
                <a:gd name="connsiteY208" fmla="*/ 656678 h 1704229"/>
                <a:gd name="connsiteX209" fmla="*/ 157453 w 1675828"/>
                <a:gd name="connsiteY209" fmla="*/ 694867 h 1704229"/>
                <a:gd name="connsiteX210" fmla="*/ 277323 w 1675828"/>
                <a:gd name="connsiteY210" fmla="*/ 647299 h 1704229"/>
                <a:gd name="connsiteX211" fmla="*/ 1638078 w 1675828"/>
                <a:gd name="connsiteY211" fmla="*/ 881789 h 1704229"/>
                <a:gd name="connsiteX212" fmla="*/ 1641426 w 1675828"/>
                <a:gd name="connsiteY212" fmla="*/ 881119 h 1704229"/>
                <a:gd name="connsiteX213" fmla="*/ 1648792 w 1675828"/>
                <a:gd name="connsiteY213" fmla="*/ 822832 h 1704229"/>
                <a:gd name="connsiteX214" fmla="*/ 1652141 w 1675828"/>
                <a:gd name="connsiteY214" fmla="*/ 690177 h 1704229"/>
                <a:gd name="connsiteX215" fmla="*/ 1626694 w 1675828"/>
                <a:gd name="connsiteY215" fmla="*/ 536753 h 1704229"/>
                <a:gd name="connsiteX216" fmla="*/ 1549682 w 1675828"/>
                <a:gd name="connsiteY216" fmla="*/ 354521 h 1704229"/>
                <a:gd name="connsiteX217" fmla="*/ 1370213 w 1675828"/>
                <a:gd name="connsiteY217" fmla="*/ 157549 h 1704229"/>
                <a:gd name="connsiteX218" fmla="*/ 1194761 w 1675828"/>
                <a:gd name="connsiteY218" fmla="*/ 65092 h 1704229"/>
                <a:gd name="connsiteX219" fmla="*/ 1188734 w 1675828"/>
                <a:gd name="connsiteY219" fmla="*/ 63752 h 1704229"/>
                <a:gd name="connsiteX220" fmla="*/ 1284496 w 1675828"/>
                <a:gd name="connsiteY220" fmla="*/ 133430 h 1704229"/>
                <a:gd name="connsiteX221" fmla="*/ 1370882 w 1675828"/>
                <a:gd name="connsiteY221" fmla="*/ 215836 h 1704229"/>
                <a:gd name="connsiteX222" fmla="*/ 1308604 w 1675828"/>
                <a:gd name="connsiteY222" fmla="*/ 322362 h 1704229"/>
                <a:gd name="connsiteX223" fmla="*/ 1416419 w 1675828"/>
                <a:gd name="connsiteY223" fmla="*/ 453677 h 1704229"/>
                <a:gd name="connsiteX224" fmla="*/ 1508833 w 1675828"/>
                <a:gd name="connsiteY224" fmla="*/ 595041 h 1704229"/>
                <a:gd name="connsiteX225" fmla="*/ 1518878 w 1675828"/>
                <a:gd name="connsiteY225" fmla="*/ 587671 h 1704229"/>
                <a:gd name="connsiteX226" fmla="*/ 1610622 w 1675828"/>
                <a:gd name="connsiteY226" fmla="*/ 595041 h 1704229"/>
                <a:gd name="connsiteX227" fmla="*/ 1621336 w 1675828"/>
                <a:gd name="connsiteY227" fmla="*/ 731715 h 1704229"/>
                <a:gd name="connsiteX228" fmla="*/ 1591202 w 1675828"/>
                <a:gd name="connsiteY228" fmla="*/ 762534 h 1704229"/>
                <a:gd name="connsiteX229" fmla="*/ 1638078 w 1675828"/>
                <a:gd name="connsiteY229" fmla="*/ 881789 h 1704229"/>
                <a:gd name="connsiteX230" fmla="*/ 1103017 w 1675828"/>
                <a:gd name="connsiteY230" fmla="*/ 203107 h 1704229"/>
                <a:gd name="connsiteX231" fmla="*/ 1097660 w 1675828"/>
                <a:gd name="connsiteY231" fmla="*/ 197077 h 1704229"/>
                <a:gd name="connsiteX232" fmla="*/ 988505 w 1675828"/>
                <a:gd name="connsiteY232" fmla="*/ 156209 h 1704229"/>
                <a:gd name="connsiteX233" fmla="*/ 902788 w 1675828"/>
                <a:gd name="connsiteY233" fmla="*/ 136110 h 1704229"/>
                <a:gd name="connsiteX234" fmla="*/ 802339 w 1675828"/>
                <a:gd name="connsiteY234" fmla="*/ 130750 h 1704229"/>
                <a:gd name="connsiteX235" fmla="*/ 690505 w 1675828"/>
                <a:gd name="connsiteY235" fmla="*/ 149509 h 1704229"/>
                <a:gd name="connsiteX236" fmla="*/ 458801 w 1675828"/>
                <a:gd name="connsiteY236" fmla="*/ 288863 h 1704229"/>
                <a:gd name="connsiteX237" fmla="*/ 447417 w 1675828"/>
                <a:gd name="connsiteY237" fmla="*/ 310973 h 1704229"/>
                <a:gd name="connsiteX238" fmla="*/ 440721 w 1675828"/>
                <a:gd name="connsiteY238" fmla="*/ 451667 h 1704229"/>
                <a:gd name="connsiteX239" fmla="*/ 442730 w 1675828"/>
                <a:gd name="connsiteY239" fmla="*/ 476456 h 1704229"/>
                <a:gd name="connsiteX240" fmla="*/ 450096 w 1675828"/>
                <a:gd name="connsiteY240" fmla="*/ 470426 h 1704229"/>
                <a:gd name="connsiteX241" fmla="*/ 570635 w 1675828"/>
                <a:gd name="connsiteY241" fmla="*/ 353181 h 1704229"/>
                <a:gd name="connsiteX242" fmla="*/ 719300 w 1675828"/>
                <a:gd name="connsiteY242" fmla="*/ 258714 h 1704229"/>
                <a:gd name="connsiteX243" fmla="*/ 919530 w 1675828"/>
                <a:gd name="connsiteY243" fmla="*/ 199087 h 1704229"/>
                <a:gd name="connsiteX244" fmla="*/ 1068195 w 1675828"/>
                <a:gd name="connsiteY244" fmla="*/ 197747 h 1704229"/>
                <a:gd name="connsiteX245" fmla="*/ 1103017 w 1675828"/>
                <a:gd name="connsiteY245" fmla="*/ 203107 h 1704229"/>
                <a:gd name="connsiteX246" fmla="*/ 845867 w 1675828"/>
                <a:gd name="connsiteY246" fmla="*/ 1645559 h 1704229"/>
                <a:gd name="connsiteX247" fmla="*/ 845197 w 1675828"/>
                <a:gd name="connsiteY247" fmla="*/ 1649578 h 1704229"/>
                <a:gd name="connsiteX248" fmla="*/ 828455 w 1675828"/>
                <a:gd name="connsiteY248" fmla="*/ 1649578 h 1704229"/>
                <a:gd name="connsiteX249" fmla="*/ 793633 w 1675828"/>
                <a:gd name="connsiteY249" fmla="*/ 1644219 h 1704229"/>
                <a:gd name="connsiteX250" fmla="*/ 671754 w 1675828"/>
                <a:gd name="connsiteY250" fmla="*/ 1611390 h 1704229"/>
                <a:gd name="connsiteX251" fmla="*/ 645638 w 1675828"/>
                <a:gd name="connsiteY251" fmla="*/ 1617420 h 1704229"/>
                <a:gd name="connsiteX252" fmla="*/ 517732 w 1675828"/>
                <a:gd name="connsiteY252" fmla="*/ 1640869 h 1704229"/>
                <a:gd name="connsiteX253" fmla="*/ 483579 w 1675828"/>
                <a:gd name="connsiteY253" fmla="*/ 1532333 h 1704229"/>
                <a:gd name="connsiteX254" fmla="*/ 494963 w 1675828"/>
                <a:gd name="connsiteY254" fmla="*/ 1513574 h 1704229"/>
                <a:gd name="connsiteX255" fmla="*/ 453444 w 1675828"/>
                <a:gd name="connsiteY255" fmla="*/ 1479405 h 1704229"/>
                <a:gd name="connsiteX256" fmla="*/ 359022 w 1675828"/>
                <a:gd name="connsiteY256" fmla="*/ 1410398 h 1704229"/>
                <a:gd name="connsiteX257" fmla="*/ 338262 w 1675828"/>
                <a:gd name="connsiteY257" fmla="*/ 1409058 h 1704229"/>
                <a:gd name="connsiteX258" fmla="*/ 277323 w 1675828"/>
                <a:gd name="connsiteY258" fmla="*/ 1451266 h 1704229"/>
                <a:gd name="connsiteX259" fmla="*/ 267278 w 1675828"/>
                <a:gd name="connsiteY259" fmla="*/ 1456626 h 1704229"/>
                <a:gd name="connsiteX260" fmla="*/ 96514 w 1675828"/>
                <a:gd name="connsiteY260" fmla="*/ 1293153 h 1704229"/>
                <a:gd name="connsiteX261" fmla="*/ 99862 w 1675828"/>
                <a:gd name="connsiteY261" fmla="*/ 1303872 h 1704229"/>
                <a:gd name="connsiteX262" fmla="*/ 211696 w 1675828"/>
                <a:gd name="connsiteY262" fmla="*/ 1463996 h 1704229"/>
                <a:gd name="connsiteX263" fmla="*/ 448087 w 1675828"/>
                <a:gd name="connsiteY263" fmla="*/ 1626129 h 1704229"/>
                <a:gd name="connsiteX264" fmla="*/ 622199 w 1675828"/>
                <a:gd name="connsiteY264" fmla="*/ 1671687 h 1704229"/>
                <a:gd name="connsiteX265" fmla="*/ 737381 w 1675828"/>
                <a:gd name="connsiteY265" fmla="*/ 1680397 h 1704229"/>
                <a:gd name="connsiteX266" fmla="*/ 772204 w 1675828"/>
                <a:gd name="connsiteY266" fmla="*/ 1677717 h 1704229"/>
                <a:gd name="connsiteX267" fmla="*/ 853233 w 1675828"/>
                <a:gd name="connsiteY267" fmla="*/ 1669678 h 1704229"/>
                <a:gd name="connsiteX268" fmla="*/ 970424 w 1675828"/>
                <a:gd name="connsiteY268" fmla="*/ 1642879 h 1704229"/>
                <a:gd name="connsiteX269" fmla="*/ 977121 w 1675828"/>
                <a:gd name="connsiteY269" fmla="*/ 1638859 h 1704229"/>
                <a:gd name="connsiteX270" fmla="*/ 833813 w 1675828"/>
                <a:gd name="connsiteY270" fmla="*/ 1641539 h 1704229"/>
                <a:gd name="connsiteX271" fmla="*/ 845867 w 1675828"/>
                <a:gd name="connsiteY271" fmla="*/ 1645559 h 1704229"/>
                <a:gd name="connsiteX272" fmla="*/ 1044756 w 1675828"/>
                <a:gd name="connsiteY272" fmla="*/ 73132 h 1704229"/>
                <a:gd name="connsiteX273" fmla="*/ 1057480 w 1675828"/>
                <a:gd name="connsiteY273" fmla="*/ 113330 h 1704229"/>
                <a:gd name="connsiteX274" fmla="*/ 1130473 w 1675828"/>
                <a:gd name="connsiteY274" fmla="*/ 146829 h 1704229"/>
                <a:gd name="connsiteX275" fmla="*/ 1257709 w 1675828"/>
                <a:gd name="connsiteY275" fmla="*/ 244645 h 1704229"/>
                <a:gd name="connsiteX276" fmla="*/ 1303247 w 1675828"/>
                <a:gd name="connsiteY276" fmla="*/ 286183 h 1704229"/>
                <a:gd name="connsiteX277" fmla="*/ 1342756 w 1675828"/>
                <a:gd name="connsiteY277" fmla="*/ 219856 h 1704229"/>
                <a:gd name="connsiteX278" fmla="*/ 1335390 w 1675828"/>
                <a:gd name="connsiteY278" fmla="*/ 211146 h 1704229"/>
                <a:gd name="connsiteX279" fmla="*/ 1277799 w 1675828"/>
                <a:gd name="connsiteY279" fmla="*/ 157549 h 1704229"/>
                <a:gd name="connsiteX280" fmla="*/ 1156590 w 1675828"/>
                <a:gd name="connsiteY280" fmla="*/ 77152 h 1704229"/>
                <a:gd name="connsiteX281" fmla="*/ 1017300 w 1675828"/>
                <a:gd name="connsiteY281" fmla="*/ 48343 h 1704229"/>
                <a:gd name="connsiteX282" fmla="*/ 960379 w 1675828"/>
                <a:gd name="connsiteY282" fmla="*/ 68442 h 1704229"/>
                <a:gd name="connsiteX283" fmla="*/ 968415 w 1675828"/>
                <a:gd name="connsiteY283" fmla="*/ 81172 h 1704229"/>
                <a:gd name="connsiteX284" fmla="*/ 983148 w 1675828"/>
                <a:gd name="connsiteY284" fmla="*/ 72462 h 1704229"/>
                <a:gd name="connsiteX285" fmla="*/ 1111723 w 1675828"/>
                <a:gd name="connsiteY285" fmla="*/ 67772 h 1704229"/>
                <a:gd name="connsiteX286" fmla="*/ 1248334 w 1675828"/>
                <a:gd name="connsiteY286" fmla="*/ 160898 h 1704229"/>
                <a:gd name="connsiteX287" fmla="*/ 1293202 w 1675828"/>
                <a:gd name="connsiteY287" fmla="*/ 207127 h 1704229"/>
                <a:gd name="connsiteX288" fmla="*/ 1301907 w 1675828"/>
                <a:gd name="connsiteY288" fmla="*/ 217176 h 1704229"/>
                <a:gd name="connsiteX289" fmla="*/ 1292532 w 1675828"/>
                <a:gd name="connsiteY289" fmla="*/ 213826 h 1704229"/>
                <a:gd name="connsiteX290" fmla="*/ 1184046 w 1675828"/>
                <a:gd name="connsiteY290" fmla="*/ 134099 h 1704229"/>
                <a:gd name="connsiteX291" fmla="*/ 1089624 w 1675828"/>
                <a:gd name="connsiteY291" fmla="*/ 83852 h 1704229"/>
                <a:gd name="connsiteX292" fmla="*/ 1044756 w 1675828"/>
                <a:gd name="connsiteY292" fmla="*/ 73132 h 1704229"/>
                <a:gd name="connsiteX293" fmla="*/ 248527 w 1675828"/>
                <a:gd name="connsiteY293" fmla="*/ 1405038 h 1704229"/>
                <a:gd name="connsiteX294" fmla="*/ 241161 w 1675828"/>
                <a:gd name="connsiteY294" fmla="*/ 1399679 h 1704229"/>
                <a:gd name="connsiteX295" fmla="*/ 138033 w 1675828"/>
                <a:gd name="connsiteY295" fmla="*/ 1294493 h 1704229"/>
                <a:gd name="connsiteX296" fmla="*/ 92496 w 1675828"/>
                <a:gd name="connsiteY296" fmla="*/ 1208736 h 1704229"/>
                <a:gd name="connsiteX297" fmla="*/ 97853 w 1675828"/>
                <a:gd name="connsiteY297" fmla="*/ 1102880 h 1704229"/>
                <a:gd name="connsiteX298" fmla="*/ 109907 w 1675828"/>
                <a:gd name="connsiteY298" fmla="*/ 1083451 h 1704229"/>
                <a:gd name="connsiteX299" fmla="*/ 95844 w 1675828"/>
                <a:gd name="connsiteY299" fmla="*/ 1080771 h 1704229"/>
                <a:gd name="connsiteX300" fmla="*/ 77094 w 1675828"/>
                <a:gd name="connsiteY300" fmla="*/ 1106900 h 1704229"/>
                <a:gd name="connsiteX301" fmla="*/ 71067 w 1675828"/>
                <a:gd name="connsiteY301" fmla="*/ 1169878 h 1704229"/>
                <a:gd name="connsiteX302" fmla="*/ 124640 w 1675828"/>
                <a:gd name="connsiteY302" fmla="*/ 1289133 h 1704229"/>
                <a:gd name="connsiteX303" fmla="*/ 227768 w 1675828"/>
                <a:gd name="connsiteY303" fmla="*/ 1396329 h 1704229"/>
                <a:gd name="connsiteX304" fmla="*/ 269957 w 1675828"/>
                <a:gd name="connsiteY304" fmla="*/ 1428487 h 1704229"/>
                <a:gd name="connsiteX305" fmla="*/ 326208 w 1675828"/>
                <a:gd name="connsiteY305" fmla="*/ 1390299 h 1704229"/>
                <a:gd name="connsiteX306" fmla="*/ 282680 w 1675828"/>
                <a:gd name="connsiteY306" fmla="*/ 1354790 h 1704229"/>
                <a:gd name="connsiteX307" fmla="*/ 183570 w 1675828"/>
                <a:gd name="connsiteY307" fmla="*/ 1245585 h 1704229"/>
                <a:gd name="connsiteX308" fmla="*/ 158123 w 1675828"/>
                <a:gd name="connsiteY308" fmla="*/ 1196677 h 1704229"/>
                <a:gd name="connsiteX309" fmla="*/ 105889 w 1675828"/>
                <a:gd name="connsiteY309" fmla="*/ 1181267 h 1704229"/>
                <a:gd name="connsiteX310" fmla="*/ 117273 w 1675828"/>
                <a:gd name="connsiteY310" fmla="*/ 1214096 h 1704229"/>
                <a:gd name="connsiteX311" fmla="*/ 248527 w 1675828"/>
                <a:gd name="connsiteY311" fmla="*/ 1405038 h 1704229"/>
                <a:gd name="connsiteX312" fmla="*/ 251206 w 1675828"/>
                <a:gd name="connsiteY312" fmla="*/ 513974 h 1704229"/>
                <a:gd name="connsiteX313" fmla="*/ 385808 w 1675828"/>
                <a:gd name="connsiteY313" fmla="*/ 554843 h 1704229"/>
                <a:gd name="connsiteX314" fmla="*/ 416613 w 1675828"/>
                <a:gd name="connsiteY314" fmla="*/ 507945 h 1704229"/>
                <a:gd name="connsiteX315" fmla="*/ 423979 w 1675828"/>
                <a:gd name="connsiteY315" fmla="*/ 500575 h 1704229"/>
                <a:gd name="connsiteX316" fmla="*/ 431345 w 1675828"/>
                <a:gd name="connsiteY316" fmla="*/ 474446 h 1704229"/>
                <a:gd name="connsiteX317" fmla="*/ 418622 w 1675828"/>
                <a:gd name="connsiteY317" fmla="*/ 436927 h 1704229"/>
                <a:gd name="connsiteX318" fmla="*/ 415273 w 1675828"/>
                <a:gd name="connsiteY318" fmla="*/ 371940 h 1704229"/>
                <a:gd name="connsiteX319" fmla="*/ 420631 w 1675828"/>
                <a:gd name="connsiteY319" fmla="*/ 327722 h 1704229"/>
                <a:gd name="connsiteX320" fmla="*/ 391835 w 1675828"/>
                <a:gd name="connsiteY320" fmla="*/ 364570 h 1704229"/>
                <a:gd name="connsiteX321" fmla="*/ 352995 w 1675828"/>
                <a:gd name="connsiteY321" fmla="*/ 435587 h 1704229"/>
                <a:gd name="connsiteX322" fmla="*/ 329557 w 1675828"/>
                <a:gd name="connsiteY322" fmla="*/ 459036 h 1704229"/>
                <a:gd name="connsiteX323" fmla="*/ 251206 w 1675828"/>
                <a:gd name="connsiteY323" fmla="*/ 513974 h 1704229"/>
                <a:gd name="connsiteX324" fmla="*/ 632244 w 1675828"/>
                <a:gd name="connsiteY324" fmla="*/ 1593971 h 1704229"/>
                <a:gd name="connsiteX325" fmla="*/ 590725 w 1675828"/>
                <a:gd name="connsiteY325" fmla="*/ 1581911 h 1704229"/>
                <a:gd name="connsiteX326" fmla="*/ 562599 w 1675828"/>
                <a:gd name="connsiteY326" fmla="*/ 1565832 h 1704229"/>
                <a:gd name="connsiteX327" fmla="*/ 539161 w 1675828"/>
                <a:gd name="connsiteY327" fmla="*/ 1544393 h 1704229"/>
                <a:gd name="connsiteX328" fmla="*/ 533804 w 1675828"/>
                <a:gd name="connsiteY328" fmla="*/ 1547742 h 1704229"/>
                <a:gd name="connsiteX329" fmla="*/ 535813 w 1675828"/>
                <a:gd name="connsiteY329" fmla="*/ 1585261 h 1704229"/>
                <a:gd name="connsiteX330" fmla="*/ 543179 w 1675828"/>
                <a:gd name="connsiteY330" fmla="*/ 1593971 h 1704229"/>
                <a:gd name="connsiteX331" fmla="*/ 515053 w 1675828"/>
                <a:gd name="connsiteY331" fmla="*/ 1542383 h 1704229"/>
                <a:gd name="connsiteX332" fmla="*/ 516392 w 1675828"/>
                <a:gd name="connsiteY332" fmla="*/ 1528983 h 1704229"/>
                <a:gd name="connsiteX333" fmla="*/ 510366 w 1675828"/>
                <a:gd name="connsiteY333" fmla="*/ 1534343 h 1704229"/>
                <a:gd name="connsiteX334" fmla="*/ 530455 w 1675828"/>
                <a:gd name="connsiteY334" fmla="*/ 1621439 h 1704229"/>
                <a:gd name="connsiteX335" fmla="*/ 632244 w 1675828"/>
                <a:gd name="connsiteY335" fmla="*/ 1593971 h 1704229"/>
                <a:gd name="connsiteX336" fmla="*/ 1579817 w 1675828"/>
                <a:gd name="connsiteY336" fmla="*/ 735735 h 1704229"/>
                <a:gd name="connsiteX337" fmla="*/ 1585174 w 1675828"/>
                <a:gd name="connsiteY337" fmla="*/ 734395 h 1704229"/>
                <a:gd name="connsiteX338" fmla="*/ 1601247 w 1675828"/>
                <a:gd name="connsiteY338" fmla="*/ 618490 h 1704229"/>
                <a:gd name="connsiteX339" fmla="*/ 1526244 w 1675828"/>
                <a:gd name="connsiteY339" fmla="*/ 611790 h 1704229"/>
                <a:gd name="connsiteX340" fmla="*/ 1520887 w 1675828"/>
                <a:gd name="connsiteY340" fmla="*/ 619830 h 1704229"/>
                <a:gd name="connsiteX341" fmla="*/ 1539637 w 1675828"/>
                <a:gd name="connsiteY341" fmla="*/ 611120 h 1704229"/>
                <a:gd name="connsiteX342" fmla="*/ 1590532 w 1675828"/>
                <a:gd name="connsiteY342" fmla="*/ 629210 h 1704229"/>
                <a:gd name="connsiteX343" fmla="*/ 1586514 w 1675828"/>
                <a:gd name="connsiteY343" fmla="*/ 639929 h 1704229"/>
                <a:gd name="connsiteX344" fmla="*/ 1582496 w 1675828"/>
                <a:gd name="connsiteY344" fmla="*/ 629879 h 1704229"/>
                <a:gd name="connsiteX345" fmla="*/ 1555709 w 1675828"/>
                <a:gd name="connsiteY345" fmla="*/ 623180 h 1704229"/>
                <a:gd name="connsiteX346" fmla="*/ 1534280 w 1675828"/>
                <a:gd name="connsiteY346" fmla="*/ 648639 h 1704229"/>
                <a:gd name="connsiteX347" fmla="*/ 1547674 w 1675828"/>
                <a:gd name="connsiteY347" fmla="*/ 653329 h 1704229"/>
                <a:gd name="connsiteX348" fmla="*/ 1573121 w 1675828"/>
                <a:gd name="connsiteY348" fmla="*/ 697547 h 1704229"/>
                <a:gd name="connsiteX349" fmla="*/ 1579817 w 1675828"/>
                <a:gd name="connsiteY349" fmla="*/ 735735 h 1704229"/>
                <a:gd name="connsiteX350" fmla="*/ 1595889 w 1675828"/>
                <a:gd name="connsiteY350" fmla="*/ 1041243 h 1704229"/>
                <a:gd name="connsiteX351" fmla="*/ 1599907 w 1675828"/>
                <a:gd name="connsiteY351" fmla="*/ 1039903 h 1704229"/>
                <a:gd name="connsiteX352" fmla="*/ 1635399 w 1675828"/>
                <a:gd name="connsiteY352" fmla="*/ 909258 h 1704229"/>
                <a:gd name="connsiteX353" fmla="*/ 1631381 w 1675828"/>
                <a:gd name="connsiteY353" fmla="*/ 894519 h 1704229"/>
                <a:gd name="connsiteX354" fmla="*/ 1599237 w 1675828"/>
                <a:gd name="connsiteY354" fmla="*/ 848961 h 1704229"/>
                <a:gd name="connsiteX355" fmla="*/ 1591871 w 1675828"/>
                <a:gd name="connsiteY355" fmla="*/ 842931 h 1704229"/>
                <a:gd name="connsiteX356" fmla="*/ 1595889 w 1675828"/>
                <a:gd name="connsiteY356" fmla="*/ 1041243 h 1704229"/>
                <a:gd name="connsiteX357" fmla="*/ 75085 w 1675828"/>
                <a:gd name="connsiteY357" fmla="*/ 1032533 h 1704229"/>
                <a:gd name="connsiteX358" fmla="*/ 126649 w 1675828"/>
                <a:gd name="connsiteY358" fmla="*/ 1062682 h 1704229"/>
                <a:gd name="connsiteX359" fmla="*/ 99862 w 1675828"/>
                <a:gd name="connsiteY359" fmla="*/ 976256 h 1704229"/>
                <a:gd name="connsiteX360" fmla="*/ 75085 w 1675828"/>
                <a:gd name="connsiteY360" fmla="*/ 1032533 h 1704229"/>
                <a:gd name="connsiteX361" fmla="*/ 1184716 w 1675828"/>
                <a:gd name="connsiteY361" fmla="*/ 217846 h 1704229"/>
                <a:gd name="connsiteX362" fmla="*/ 1091633 w 1675828"/>
                <a:gd name="connsiteY362" fmla="*/ 152189 h 1704229"/>
                <a:gd name="connsiteX363" fmla="*/ 1058819 w 1675828"/>
                <a:gd name="connsiteY363" fmla="*/ 138789 h 1704229"/>
                <a:gd name="connsiteX364" fmla="*/ 1049444 w 1675828"/>
                <a:gd name="connsiteY364" fmla="*/ 142139 h 1704229"/>
                <a:gd name="connsiteX365" fmla="*/ 1053462 w 1675828"/>
                <a:gd name="connsiteY365" fmla="*/ 150849 h 1704229"/>
                <a:gd name="connsiteX366" fmla="*/ 1062168 w 1675828"/>
                <a:gd name="connsiteY366" fmla="*/ 154869 h 1704229"/>
                <a:gd name="connsiteX367" fmla="*/ 1129804 w 1675828"/>
                <a:gd name="connsiteY367" fmla="*/ 187697 h 1704229"/>
                <a:gd name="connsiteX368" fmla="*/ 1184716 w 1675828"/>
                <a:gd name="connsiteY368" fmla="*/ 217846 h 1704229"/>
                <a:gd name="connsiteX369" fmla="*/ 924887 w 1675828"/>
                <a:gd name="connsiteY369" fmla="*/ 66432 h 1704229"/>
                <a:gd name="connsiteX370" fmla="*/ 911494 w 1675828"/>
                <a:gd name="connsiteY370" fmla="*/ 95241 h 1704229"/>
                <a:gd name="connsiteX371" fmla="*/ 918190 w 1675828"/>
                <a:gd name="connsiteY371" fmla="*/ 112660 h 1704229"/>
                <a:gd name="connsiteX372" fmla="*/ 951673 w 1675828"/>
                <a:gd name="connsiteY372" fmla="*/ 118020 h 1704229"/>
                <a:gd name="connsiteX373" fmla="*/ 924887 w 1675828"/>
                <a:gd name="connsiteY373" fmla="*/ 66432 h 1704229"/>
                <a:gd name="connsiteX374" fmla="*/ 141381 w 1675828"/>
                <a:gd name="connsiteY374" fmla="*/ 1108240 h 1704229"/>
                <a:gd name="connsiteX375" fmla="*/ 120622 w 1675828"/>
                <a:gd name="connsiteY375" fmla="*/ 1151119 h 1704229"/>
                <a:gd name="connsiteX376" fmla="*/ 126649 w 1675828"/>
                <a:gd name="connsiteY376" fmla="*/ 1165188 h 1704229"/>
                <a:gd name="connsiteX377" fmla="*/ 150087 w 1675828"/>
                <a:gd name="connsiteY377" fmla="*/ 1170548 h 1704229"/>
                <a:gd name="connsiteX378" fmla="*/ 141381 w 1675828"/>
                <a:gd name="connsiteY378" fmla="*/ 1108240 h 1704229"/>
                <a:gd name="connsiteX379" fmla="*/ 969085 w 1675828"/>
                <a:gd name="connsiteY379" fmla="*/ 85862 h 1704229"/>
                <a:gd name="connsiteX380" fmla="*/ 976451 w 1675828"/>
                <a:gd name="connsiteY380" fmla="*/ 107301 h 1704229"/>
                <a:gd name="connsiteX381" fmla="*/ 1033372 w 1675828"/>
                <a:gd name="connsiteY381" fmla="*/ 69782 h 1704229"/>
                <a:gd name="connsiteX382" fmla="*/ 969085 w 1675828"/>
                <a:gd name="connsiteY382" fmla="*/ 85862 h 1704229"/>
                <a:gd name="connsiteX383" fmla="*/ 1032033 w 1675828"/>
                <a:gd name="connsiteY383" fmla="*/ 102611 h 1704229"/>
                <a:gd name="connsiteX384" fmla="*/ 1010604 w 1675828"/>
                <a:gd name="connsiteY384" fmla="*/ 116680 h 1704229"/>
                <a:gd name="connsiteX385" fmla="*/ 989174 w 1675828"/>
                <a:gd name="connsiteY385" fmla="*/ 129410 h 1704229"/>
                <a:gd name="connsiteX386" fmla="*/ 1024667 w 1675828"/>
                <a:gd name="connsiteY386" fmla="*/ 139459 h 1704229"/>
                <a:gd name="connsiteX387" fmla="*/ 1032033 w 1675828"/>
                <a:gd name="connsiteY387" fmla="*/ 102611 h 1704229"/>
                <a:gd name="connsiteX388" fmla="*/ 100532 w 1675828"/>
                <a:gd name="connsiteY388" fmla="*/ 1133699 h 1704229"/>
                <a:gd name="connsiteX389" fmla="*/ 119952 w 1675828"/>
                <a:gd name="connsiteY389" fmla="*/ 1094841 h 1704229"/>
                <a:gd name="connsiteX390" fmla="*/ 118613 w 1675828"/>
                <a:gd name="connsiteY390" fmla="*/ 1088141 h 1704229"/>
                <a:gd name="connsiteX391" fmla="*/ 111916 w 1675828"/>
                <a:gd name="connsiteY391" fmla="*/ 1090151 h 1704229"/>
                <a:gd name="connsiteX392" fmla="*/ 100532 w 1675828"/>
                <a:gd name="connsiteY392" fmla="*/ 1133699 h 1704229"/>
                <a:gd name="connsiteX393" fmla="*/ 1551691 w 1675828"/>
                <a:gd name="connsiteY393" fmla="*/ 678788 h 1704229"/>
                <a:gd name="connsiteX394" fmla="*/ 1562406 w 1675828"/>
                <a:gd name="connsiteY394" fmla="*/ 698217 h 1704229"/>
                <a:gd name="connsiteX395" fmla="*/ 1551691 w 1675828"/>
                <a:gd name="connsiteY395" fmla="*/ 678788 h 17042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</a:cxnLst>
              <a:rect l="l" t="t" r="r" b="b"/>
              <a:pathLst>
                <a:path w="1675828" h="1704229">
                  <a:moveTo>
                    <a:pt x="752" y="956156"/>
                  </a:moveTo>
                  <a:cubicBezTo>
                    <a:pt x="-1927" y="909928"/>
                    <a:pt x="2761" y="859680"/>
                    <a:pt x="11467" y="809432"/>
                  </a:cubicBezTo>
                  <a:cubicBezTo>
                    <a:pt x="20842" y="755835"/>
                    <a:pt x="35575" y="702907"/>
                    <a:pt x="54325" y="651989"/>
                  </a:cubicBezTo>
                  <a:cubicBezTo>
                    <a:pt x="96514" y="536083"/>
                    <a:pt x="158123" y="431568"/>
                    <a:pt x="238482" y="338441"/>
                  </a:cubicBezTo>
                  <a:cubicBezTo>
                    <a:pt x="305449" y="260055"/>
                    <a:pt x="383130" y="193727"/>
                    <a:pt x="470186" y="139459"/>
                  </a:cubicBezTo>
                  <a:cubicBezTo>
                    <a:pt x="536482" y="97921"/>
                    <a:pt x="607467" y="65092"/>
                    <a:pt x="681799" y="41643"/>
                  </a:cubicBezTo>
                  <a:cubicBezTo>
                    <a:pt x="721979" y="28914"/>
                    <a:pt x="762159" y="18864"/>
                    <a:pt x="803008" y="11495"/>
                  </a:cubicBezTo>
                  <a:cubicBezTo>
                    <a:pt x="823768" y="8145"/>
                    <a:pt x="845197" y="5465"/>
                    <a:pt x="866626" y="4125"/>
                  </a:cubicBezTo>
                  <a:cubicBezTo>
                    <a:pt x="896761" y="2115"/>
                    <a:pt x="926226" y="-565"/>
                    <a:pt x="956361" y="105"/>
                  </a:cubicBezTo>
                  <a:cubicBezTo>
                    <a:pt x="989844" y="775"/>
                    <a:pt x="1023327" y="3455"/>
                    <a:pt x="1056810" y="7475"/>
                  </a:cubicBezTo>
                  <a:cubicBezTo>
                    <a:pt x="1098999" y="12835"/>
                    <a:pt x="1141188" y="22214"/>
                    <a:pt x="1181368" y="35614"/>
                  </a:cubicBezTo>
                  <a:cubicBezTo>
                    <a:pt x="1240968" y="55713"/>
                    <a:pt x="1297889" y="81172"/>
                    <a:pt x="1350123" y="116010"/>
                  </a:cubicBezTo>
                  <a:cubicBezTo>
                    <a:pt x="1384276" y="138789"/>
                    <a:pt x="1416419" y="163578"/>
                    <a:pt x="1445885" y="191047"/>
                  </a:cubicBezTo>
                  <a:cubicBezTo>
                    <a:pt x="1502136" y="243305"/>
                    <a:pt x="1547674" y="303603"/>
                    <a:pt x="1584505" y="370600"/>
                  </a:cubicBezTo>
                  <a:cubicBezTo>
                    <a:pt x="1627363" y="448987"/>
                    <a:pt x="1654820" y="532064"/>
                    <a:pt x="1666873" y="620500"/>
                  </a:cubicBezTo>
                  <a:cubicBezTo>
                    <a:pt x="1674240" y="672758"/>
                    <a:pt x="1678258" y="725686"/>
                    <a:pt x="1674240" y="778614"/>
                  </a:cubicBezTo>
                  <a:cubicBezTo>
                    <a:pt x="1671561" y="822162"/>
                    <a:pt x="1667543" y="865710"/>
                    <a:pt x="1659507" y="909258"/>
                  </a:cubicBezTo>
                  <a:cubicBezTo>
                    <a:pt x="1646114" y="980275"/>
                    <a:pt x="1624015" y="1047943"/>
                    <a:pt x="1595219" y="1113600"/>
                  </a:cubicBezTo>
                  <a:cubicBezTo>
                    <a:pt x="1562406" y="1188637"/>
                    <a:pt x="1521556" y="1258314"/>
                    <a:pt x="1469992" y="1321962"/>
                  </a:cubicBezTo>
                  <a:cubicBezTo>
                    <a:pt x="1444545" y="1352780"/>
                    <a:pt x="1419098" y="1384269"/>
                    <a:pt x="1390972" y="1412408"/>
                  </a:cubicBezTo>
                  <a:cubicBezTo>
                    <a:pt x="1326685" y="1478065"/>
                    <a:pt x="1255031" y="1534343"/>
                    <a:pt x="1174671" y="1580571"/>
                  </a:cubicBezTo>
                  <a:cubicBezTo>
                    <a:pt x="1096321" y="1625459"/>
                    <a:pt x="1013952" y="1660298"/>
                    <a:pt x="925556" y="1680397"/>
                  </a:cubicBezTo>
                  <a:cubicBezTo>
                    <a:pt x="867965" y="1693127"/>
                    <a:pt x="810374" y="1701836"/>
                    <a:pt x="750774" y="1703846"/>
                  </a:cubicBezTo>
                  <a:cubicBezTo>
                    <a:pt x="664388" y="1706526"/>
                    <a:pt x="580010" y="1695136"/>
                    <a:pt x="497642" y="1670347"/>
                  </a:cubicBezTo>
                  <a:cubicBezTo>
                    <a:pt x="444739" y="1654938"/>
                    <a:pt x="394514" y="1632159"/>
                    <a:pt x="346968" y="1603350"/>
                  </a:cubicBezTo>
                  <a:cubicBezTo>
                    <a:pt x="299422" y="1575211"/>
                    <a:pt x="255224" y="1541713"/>
                    <a:pt x="215714" y="1503524"/>
                  </a:cubicBezTo>
                  <a:cubicBezTo>
                    <a:pt x="145399" y="1435187"/>
                    <a:pt x="91826" y="1354790"/>
                    <a:pt x="54995" y="1263674"/>
                  </a:cubicBezTo>
                  <a:cubicBezTo>
                    <a:pt x="33565" y="1211416"/>
                    <a:pt x="17494" y="1157148"/>
                    <a:pt x="8788" y="1100871"/>
                  </a:cubicBezTo>
                  <a:cubicBezTo>
                    <a:pt x="2091" y="1053973"/>
                    <a:pt x="82" y="1007744"/>
                    <a:pt x="752" y="956156"/>
                  </a:cubicBezTo>
                  <a:close/>
                  <a:moveTo>
                    <a:pt x="471525" y="1260994"/>
                  </a:moveTo>
                  <a:cubicBezTo>
                    <a:pt x="473534" y="1265014"/>
                    <a:pt x="474873" y="1267694"/>
                    <a:pt x="476213" y="1269704"/>
                  </a:cubicBezTo>
                  <a:cubicBezTo>
                    <a:pt x="501660" y="1308562"/>
                    <a:pt x="526437" y="1348091"/>
                    <a:pt x="553224" y="1386279"/>
                  </a:cubicBezTo>
                  <a:cubicBezTo>
                    <a:pt x="604118" y="1457966"/>
                    <a:pt x="661040" y="1524293"/>
                    <a:pt x="730015" y="1580571"/>
                  </a:cubicBezTo>
                  <a:cubicBezTo>
                    <a:pt x="741399" y="1589951"/>
                    <a:pt x="753453" y="1599330"/>
                    <a:pt x="768855" y="1602010"/>
                  </a:cubicBezTo>
                  <a:cubicBezTo>
                    <a:pt x="788276" y="1605360"/>
                    <a:pt x="807696" y="1610050"/>
                    <a:pt x="827116" y="1613400"/>
                  </a:cubicBezTo>
                  <a:cubicBezTo>
                    <a:pt x="883368" y="1622779"/>
                    <a:pt x="938950" y="1620100"/>
                    <a:pt x="994532" y="1609380"/>
                  </a:cubicBezTo>
                  <a:cubicBezTo>
                    <a:pt x="1034711" y="1602010"/>
                    <a:pt x="1073552" y="1590621"/>
                    <a:pt x="1111053" y="1575211"/>
                  </a:cubicBezTo>
                  <a:cubicBezTo>
                    <a:pt x="1180028" y="1547073"/>
                    <a:pt x="1242307" y="1508214"/>
                    <a:pt x="1299898" y="1461316"/>
                  </a:cubicBezTo>
                  <a:cubicBezTo>
                    <a:pt x="1334720" y="1432507"/>
                    <a:pt x="1367534" y="1401018"/>
                    <a:pt x="1398338" y="1366850"/>
                  </a:cubicBezTo>
                  <a:cubicBezTo>
                    <a:pt x="1451242" y="1308562"/>
                    <a:pt x="1496109" y="1244915"/>
                    <a:pt x="1528923" y="1173228"/>
                  </a:cubicBezTo>
                  <a:cubicBezTo>
                    <a:pt x="1557049" y="1112930"/>
                    <a:pt x="1573790" y="1049953"/>
                    <a:pt x="1578478" y="983625"/>
                  </a:cubicBezTo>
                  <a:cubicBezTo>
                    <a:pt x="1582496" y="922658"/>
                    <a:pt x="1575799" y="863030"/>
                    <a:pt x="1558388" y="804742"/>
                  </a:cubicBezTo>
                  <a:cubicBezTo>
                    <a:pt x="1556379" y="796703"/>
                    <a:pt x="1551691" y="788663"/>
                    <a:pt x="1546334" y="782633"/>
                  </a:cubicBezTo>
                  <a:cubicBezTo>
                    <a:pt x="1511512" y="741095"/>
                    <a:pt x="1472671" y="703577"/>
                    <a:pt x="1430483" y="669408"/>
                  </a:cubicBezTo>
                  <a:cubicBezTo>
                    <a:pt x="1380258" y="628540"/>
                    <a:pt x="1326015" y="593031"/>
                    <a:pt x="1267085" y="565562"/>
                  </a:cubicBezTo>
                  <a:cubicBezTo>
                    <a:pt x="1236950" y="551493"/>
                    <a:pt x="1205476" y="540773"/>
                    <a:pt x="1174671" y="529384"/>
                  </a:cubicBezTo>
                  <a:cubicBezTo>
                    <a:pt x="1162617" y="524694"/>
                    <a:pt x="1159939" y="526704"/>
                    <a:pt x="1154581" y="537423"/>
                  </a:cubicBezTo>
                  <a:cubicBezTo>
                    <a:pt x="1139179" y="569582"/>
                    <a:pt x="1124446" y="601071"/>
                    <a:pt x="1109044" y="633229"/>
                  </a:cubicBezTo>
                  <a:cubicBezTo>
                    <a:pt x="1095651" y="661368"/>
                    <a:pt x="1082258" y="689507"/>
                    <a:pt x="1067525" y="716306"/>
                  </a:cubicBezTo>
                  <a:cubicBezTo>
                    <a:pt x="1054132" y="740425"/>
                    <a:pt x="1032033" y="751815"/>
                    <a:pt x="1004577" y="733725"/>
                  </a:cubicBezTo>
                  <a:cubicBezTo>
                    <a:pt x="1003237" y="732385"/>
                    <a:pt x="1001228" y="732385"/>
                    <a:pt x="998550" y="731045"/>
                  </a:cubicBezTo>
                  <a:cubicBezTo>
                    <a:pt x="996541" y="733725"/>
                    <a:pt x="994532" y="735065"/>
                    <a:pt x="993192" y="737745"/>
                  </a:cubicBezTo>
                  <a:cubicBezTo>
                    <a:pt x="957031" y="791343"/>
                    <a:pt x="920869" y="845611"/>
                    <a:pt x="884037" y="898539"/>
                  </a:cubicBezTo>
                  <a:cubicBezTo>
                    <a:pt x="835152" y="968216"/>
                    <a:pt x="784927" y="1037223"/>
                    <a:pt x="727336" y="1100201"/>
                  </a:cubicBezTo>
                  <a:cubicBezTo>
                    <a:pt x="703228" y="1127000"/>
                    <a:pt x="676442" y="1150449"/>
                    <a:pt x="642959" y="1165188"/>
                  </a:cubicBezTo>
                  <a:cubicBezTo>
                    <a:pt x="624208" y="1173228"/>
                    <a:pt x="606127" y="1179927"/>
                    <a:pt x="587377" y="1165188"/>
                  </a:cubicBezTo>
                  <a:cubicBezTo>
                    <a:pt x="557912" y="1208066"/>
                    <a:pt x="519741" y="1238885"/>
                    <a:pt x="471525" y="1260994"/>
                  </a:cubicBezTo>
                  <a:close/>
                  <a:moveTo>
                    <a:pt x="1565085" y="763204"/>
                  </a:moveTo>
                  <a:cubicBezTo>
                    <a:pt x="1564415" y="760524"/>
                    <a:pt x="1563745" y="757844"/>
                    <a:pt x="1562406" y="755835"/>
                  </a:cubicBezTo>
                  <a:cubicBezTo>
                    <a:pt x="1546334" y="722336"/>
                    <a:pt x="1530932" y="688837"/>
                    <a:pt x="1514190" y="656009"/>
                  </a:cubicBezTo>
                  <a:cubicBezTo>
                    <a:pt x="1474011" y="579632"/>
                    <a:pt x="1429813" y="505934"/>
                    <a:pt x="1377579" y="436927"/>
                  </a:cubicBezTo>
                  <a:cubicBezTo>
                    <a:pt x="1328694" y="372610"/>
                    <a:pt x="1275121" y="313652"/>
                    <a:pt x="1210833" y="264744"/>
                  </a:cubicBezTo>
                  <a:cubicBezTo>
                    <a:pt x="1199449" y="256035"/>
                    <a:pt x="1188734" y="247325"/>
                    <a:pt x="1174671" y="244645"/>
                  </a:cubicBezTo>
                  <a:cubicBezTo>
                    <a:pt x="1145206" y="237945"/>
                    <a:pt x="1115741" y="229906"/>
                    <a:pt x="1085606" y="225216"/>
                  </a:cubicBezTo>
                  <a:cubicBezTo>
                    <a:pt x="1041408" y="218516"/>
                    <a:pt x="996541" y="216506"/>
                    <a:pt x="951673" y="220526"/>
                  </a:cubicBezTo>
                  <a:cubicBezTo>
                    <a:pt x="899440" y="225216"/>
                    <a:pt x="849215" y="235935"/>
                    <a:pt x="799660" y="252685"/>
                  </a:cubicBezTo>
                  <a:cubicBezTo>
                    <a:pt x="747426" y="270104"/>
                    <a:pt x="699211" y="294223"/>
                    <a:pt x="653004" y="324372"/>
                  </a:cubicBezTo>
                  <a:cubicBezTo>
                    <a:pt x="602109" y="357201"/>
                    <a:pt x="554563" y="394719"/>
                    <a:pt x="513044" y="438937"/>
                  </a:cubicBezTo>
                  <a:cubicBezTo>
                    <a:pt x="509696" y="442287"/>
                    <a:pt x="506347" y="446307"/>
                    <a:pt x="505678" y="450997"/>
                  </a:cubicBezTo>
                  <a:cubicBezTo>
                    <a:pt x="502999" y="472436"/>
                    <a:pt x="501660" y="493875"/>
                    <a:pt x="511035" y="513974"/>
                  </a:cubicBezTo>
                  <a:cubicBezTo>
                    <a:pt x="521080" y="535413"/>
                    <a:pt x="535143" y="552833"/>
                    <a:pt x="553224" y="567572"/>
                  </a:cubicBezTo>
                  <a:cubicBezTo>
                    <a:pt x="578671" y="588341"/>
                    <a:pt x="606127" y="605761"/>
                    <a:pt x="634923" y="621840"/>
                  </a:cubicBezTo>
                  <a:cubicBezTo>
                    <a:pt x="663718" y="637919"/>
                    <a:pt x="693183" y="653999"/>
                    <a:pt x="722649" y="668738"/>
                  </a:cubicBezTo>
                  <a:cubicBezTo>
                    <a:pt x="762829" y="689507"/>
                    <a:pt x="803008" y="709606"/>
                    <a:pt x="842518" y="729706"/>
                  </a:cubicBezTo>
                  <a:cubicBezTo>
                    <a:pt x="850554" y="733725"/>
                    <a:pt x="858590" y="738415"/>
                    <a:pt x="866626" y="742435"/>
                  </a:cubicBezTo>
                  <a:cubicBezTo>
                    <a:pt x="862608" y="744445"/>
                    <a:pt x="859260" y="744445"/>
                    <a:pt x="856581" y="743105"/>
                  </a:cubicBezTo>
                  <a:cubicBezTo>
                    <a:pt x="839840" y="737075"/>
                    <a:pt x="822428" y="730375"/>
                    <a:pt x="805687" y="725016"/>
                  </a:cubicBezTo>
                  <a:cubicBezTo>
                    <a:pt x="733363" y="700897"/>
                    <a:pt x="662379" y="674098"/>
                    <a:pt x="598091" y="632560"/>
                  </a:cubicBezTo>
                  <a:cubicBezTo>
                    <a:pt x="577332" y="619160"/>
                    <a:pt x="557242" y="603081"/>
                    <a:pt x="539161" y="585661"/>
                  </a:cubicBezTo>
                  <a:cubicBezTo>
                    <a:pt x="512374" y="558863"/>
                    <a:pt x="493624" y="527374"/>
                    <a:pt x="493624" y="487845"/>
                  </a:cubicBezTo>
                  <a:cubicBezTo>
                    <a:pt x="493624" y="478466"/>
                    <a:pt x="494294" y="469756"/>
                    <a:pt x="494963" y="458367"/>
                  </a:cubicBezTo>
                  <a:cubicBezTo>
                    <a:pt x="469516" y="483825"/>
                    <a:pt x="449426" y="509954"/>
                    <a:pt x="430006" y="536083"/>
                  </a:cubicBezTo>
                  <a:cubicBezTo>
                    <a:pt x="426658" y="540103"/>
                    <a:pt x="425988" y="547473"/>
                    <a:pt x="427327" y="552833"/>
                  </a:cubicBezTo>
                  <a:cubicBezTo>
                    <a:pt x="430676" y="572932"/>
                    <a:pt x="433354" y="593031"/>
                    <a:pt x="439381" y="612460"/>
                  </a:cubicBezTo>
                  <a:cubicBezTo>
                    <a:pt x="456792" y="673428"/>
                    <a:pt x="485588" y="729706"/>
                    <a:pt x="525768" y="779954"/>
                  </a:cubicBezTo>
                  <a:cubicBezTo>
                    <a:pt x="562599" y="825512"/>
                    <a:pt x="605458" y="865040"/>
                    <a:pt x="656352" y="894519"/>
                  </a:cubicBezTo>
                  <a:cubicBezTo>
                    <a:pt x="660370" y="897199"/>
                    <a:pt x="666397" y="897869"/>
                    <a:pt x="668406" y="906578"/>
                  </a:cubicBezTo>
                  <a:cubicBezTo>
                    <a:pt x="626887" y="886479"/>
                    <a:pt x="591395" y="861020"/>
                    <a:pt x="557912" y="833551"/>
                  </a:cubicBezTo>
                  <a:cubicBezTo>
                    <a:pt x="489606" y="776604"/>
                    <a:pt x="440721" y="705587"/>
                    <a:pt x="411925" y="620500"/>
                  </a:cubicBezTo>
                  <a:cubicBezTo>
                    <a:pt x="408577" y="626530"/>
                    <a:pt x="406568" y="632560"/>
                    <a:pt x="405228" y="638589"/>
                  </a:cubicBezTo>
                  <a:cubicBezTo>
                    <a:pt x="397193" y="672088"/>
                    <a:pt x="390496" y="705587"/>
                    <a:pt x="392505" y="740425"/>
                  </a:cubicBezTo>
                  <a:cubicBezTo>
                    <a:pt x="395183" y="792013"/>
                    <a:pt x="405228" y="842261"/>
                    <a:pt x="419961" y="891169"/>
                  </a:cubicBezTo>
                  <a:cubicBezTo>
                    <a:pt x="436703" y="946777"/>
                    <a:pt x="458801" y="1001045"/>
                    <a:pt x="482909" y="1053973"/>
                  </a:cubicBezTo>
                  <a:cubicBezTo>
                    <a:pt x="485588" y="1060002"/>
                    <a:pt x="487597" y="1066032"/>
                    <a:pt x="489606" y="1072062"/>
                  </a:cubicBezTo>
                  <a:cubicBezTo>
                    <a:pt x="486258" y="1072062"/>
                    <a:pt x="484249" y="1070722"/>
                    <a:pt x="483579" y="1068712"/>
                  </a:cubicBezTo>
                  <a:cubicBezTo>
                    <a:pt x="477552" y="1056652"/>
                    <a:pt x="471525" y="1044593"/>
                    <a:pt x="465498" y="1032533"/>
                  </a:cubicBezTo>
                  <a:cubicBezTo>
                    <a:pt x="439381" y="981615"/>
                    <a:pt x="415273" y="930027"/>
                    <a:pt x="395853" y="875760"/>
                  </a:cubicBezTo>
                  <a:cubicBezTo>
                    <a:pt x="378442" y="826852"/>
                    <a:pt x="366388" y="776604"/>
                    <a:pt x="365718" y="723676"/>
                  </a:cubicBezTo>
                  <a:cubicBezTo>
                    <a:pt x="365049" y="692857"/>
                    <a:pt x="369736" y="662708"/>
                    <a:pt x="375763" y="633229"/>
                  </a:cubicBezTo>
                  <a:cubicBezTo>
                    <a:pt x="377103" y="625190"/>
                    <a:pt x="379781" y="617150"/>
                    <a:pt x="381790" y="609110"/>
                  </a:cubicBezTo>
                  <a:cubicBezTo>
                    <a:pt x="373085" y="617150"/>
                    <a:pt x="367058" y="626530"/>
                    <a:pt x="361700" y="636579"/>
                  </a:cubicBezTo>
                  <a:cubicBezTo>
                    <a:pt x="344289" y="667398"/>
                    <a:pt x="326878" y="698217"/>
                    <a:pt x="310806" y="729706"/>
                  </a:cubicBezTo>
                  <a:cubicBezTo>
                    <a:pt x="306788" y="737075"/>
                    <a:pt x="306118" y="747125"/>
                    <a:pt x="304109" y="755835"/>
                  </a:cubicBezTo>
                  <a:cubicBezTo>
                    <a:pt x="303440" y="761194"/>
                    <a:pt x="302770" y="766554"/>
                    <a:pt x="302770" y="771914"/>
                  </a:cubicBezTo>
                  <a:cubicBezTo>
                    <a:pt x="301431" y="791343"/>
                    <a:pt x="298752" y="811442"/>
                    <a:pt x="298082" y="830871"/>
                  </a:cubicBezTo>
                  <a:cubicBezTo>
                    <a:pt x="297413" y="875760"/>
                    <a:pt x="296743" y="920648"/>
                    <a:pt x="303440" y="965536"/>
                  </a:cubicBezTo>
                  <a:cubicBezTo>
                    <a:pt x="308797" y="1001714"/>
                    <a:pt x="311476" y="1037893"/>
                    <a:pt x="318172" y="1073402"/>
                  </a:cubicBezTo>
                  <a:cubicBezTo>
                    <a:pt x="326208" y="1116280"/>
                    <a:pt x="340271" y="1158488"/>
                    <a:pt x="357013" y="1198687"/>
                  </a:cubicBezTo>
                  <a:cubicBezTo>
                    <a:pt x="379781" y="1253624"/>
                    <a:pt x="409916" y="1303872"/>
                    <a:pt x="458132" y="1340721"/>
                  </a:cubicBezTo>
                  <a:cubicBezTo>
                    <a:pt x="460141" y="1342061"/>
                    <a:pt x="460810" y="1344741"/>
                    <a:pt x="462150" y="1347421"/>
                  </a:cubicBezTo>
                  <a:cubicBezTo>
                    <a:pt x="458801" y="1347421"/>
                    <a:pt x="456792" y="1346751"/>
                    <a:pt x="455453" y="1345411"/>
                  </a:cubicBezTo>
                  <a:cubicBezTo>
                    <a:pt x="423309" y="1322632"/>
                    <a:pt x="396523" y="1293823"/>
                    <a:pt x="373085" y="1262334"/>
                  </a:cubicBezTo>
                  <a:cubicBezTo>
                    <a:pt x="332235" y="1207396"/>
                    <a:pt x="308127" y="1144419"/>
                    <a:pt x="291386" y="1078761"/>
                  </a:cubicBezTo>
                  <a:cubicBezTo>
                    <a:pt x="282010" y="1041913"/>
                    <a:pt x="277323" y="1004395"/>
                    <a:pt x="273975" y="966206"/>
                  </a:cubicBezTo>
                  <a:cubicBezTo>
                    <a:pt x="270626" y="925338"/>
                    <a:pt x="269957" y="885139"/>
                    <a:pt x="274644" y="844271"/>
                  </a:cubicBezTo>
                  <a:cubicBezTo>
                    <a:pt x="275314" y="838911"/>
                    <a:pt x="274644" y="833551"/>
                    <a:pt x="274644" y="828192"/>
                  </a:cubicBezTo>
                  <a:cubicBezTo>
                    <a:pt x="271965" y="830202"/>
                    <a:pt x="270626" y="832881"/>
                    <a:pt x="270626" y="834891"/>
                  </a:cubicBezTo>
                  <a:cubicBezTo>
                    <a:pt x="265269" y="863700"/>
                    <a:pt x="259912" y="892509"/>
                    <a:pt x="255224" y="921988"/>
                  </a:cubicBezTo>
                  <a:cubicBezTo>
                    <a:pt x="248527" y="967546"/>
                    <a:pt x="250536" y="1013104"/>
                    <a:pt x="257233" y="1057992"/>
                  </a:cubicBezTo>
                  <a:cubicBezTo>
                    <a:pt x="267278" y="1128340"/>
                    <a:pt x="292055" y="1193327"/>
                    <a:pt x="324869" y="1255634"/>
                  </a:cubicBezTo>
                  <a:cubicBezTo>
                    <a:pt x="359022" y="1320622"/>
                    <a:pt x="402550" y="1378239"/>
                    <a:pt x="449426" y="1434517"/>
                  </a:cubicBezTo>
                  <a:cubicBezTo>
                    <a:pt x="477552" y="1468016"/>
                    <a:pt x="510366" y="1494145"/>
                    <a:pt x="546527" y="1517594"/>
                  </a:cubicBezTo>
                  <a:cubicBezTo>
                    <a:pt x="589386" y="1545063"/>
                    <a:pt x="634923" y="1567172"/>
                    <a:pt x="681799" y="1587941"/>
                  </a:cubicBezTo>
                  <a:cubicBezTo>
                    <a:pt x="693853" y="1593301"/>
                    <a:pt x="705907" y="1597321"/>
                    <a:pt x="718631" y="1602010"/>
                  </a:cubicBezTo>
                  <a:cubicBezTo>
                    <a:pt x="660370" y="1551762"/>
                    <a:pt x="609476" y="1496155"/>
                    <a:pt x="562599" y="1435857"/>
                  </a:cubicBezTo>
                  <a:cubicBezTo>
                    <a:pt x="509696" y="1367520"/>
                    <a:pt x="443399" y="1265014"/>
                    <a:pt x="439381" y="1244915"/>
                  </a:cubicBezTo>
                  <a:cubicBezTo>
                    <a:pt x="442060" y="1244245"/>
                    <a:pt x="444069" y="1243575"/>
                    <a:pt x="446748" y="1242235"/>
                  </a:cubicBezTo>
                  <a:cubicBezTo>
                    <a:pt x="481570" y="1232185"/>
                    <a:pt x="510366" y="1212756"/>
                    <a:pt x="535813" y="1187297"/>
                  </a:cubicBezTo>
                  <a:cubicBezTo>
                    <a:pt x="559251" y="1163848"/>
                    <a:pt x="578671" y="1137049"/>
                    <a:pt x="592734" y="1106230"/>
                  </a:cubicBezTo>
                  <a:cubicBezTo>
                    <a:pt x="596752" y="1097521"/>
                    <a:pt x="602779" y="1089481"/>
                    <a:pt x="614833" y="1084121"/>
                  </a:cubicBezTo>
                  <a:cubicBezTo>
                    <a:pt x="611485" y="1100871"/>
                    <a:pt x="608136" y="1114940"/>
                    <a:pt x="604788" y="1129679"/>
                  </a:cubicBezTo>
                  <a:cubicBezTo>
                    <a:pt x="601440" y="1146429"/>
                    <a:pt x="605458" y="1150449"/>
                    <a:pt x="621530" y="1145759"/>
                  </a:cubicBezTo>
                  <a:cubicBezTo>
                    <a:pt x="622869" y="1145089"/>
                    <a:pt x="624878" y="1145089"/>
                    <a:pt x="626217" y="1144419"/>
                  </a:cubicBezTo>
                  <a:cubicBezTo>
                    <a:pt x="648316" y="1132359"/>
                    <a:pt x="671754" y="1122310"/>
                    <a:pt x="689166" y="1102880"/>
                  </a:cubicBezTo>
                  <a:cubicBezTo>
                    <a:pt x="710595" y="1079431"/>
                    <a:pt x="732694" y="1057322"/>
                    <a:pt x="752114" y="1032533"/>
                  </a:cubicBezTo>
                  <a:cubicBezTo>
                    <a:pt x="789615" y="984295"/>
                    <a:pt x="826446" y="935387"/>
                    <a:pt x="861939" y="885809"/>
                  </a:cubicBezTo>
                  <a:cubicBezTo>
                    <a:pt x="904797" y="824842"/>
                    <a:pt x="946316" y="761864"/>
                    <a:pt x="987835" y="699557"/>
                  </a:cubicBezTo>
                  <a:cubicBezTo>
                    <a:pt x="989844" y="696877"/>
                    <a:pt x="991853" y="694197"/>
                    <a:pt x="993862" y="692187"/>
                  </a:cubicBezTo>
                  <a:cubicBezTo>
                    <a:pt x="1003907" y="699557"/>
                    <a:pt x="1013282" y="706926"/>
                    <a:pt x="1022658" y="713626"/>
                  </a:cubicBezTo>
                  <a:cubicBezTo>
                    <a:pt x="1028685" y="717646"/>
                    <a:pt x="1035381" y="716306"/>
                    <a:pt x="1040069" y="710946"/>
                  </a:cubicBezTo>
                  <a:cubicBezTo>
                    <a:pt x="1044756" y="704917"/>
                    <a:pt x="1048774" y="698217"/>
                    <a:pt x="1052792" y="691517"/>
                  </a:cubicBezTo>
                  <a:cubicBezTo>
                    <a:pt x="1052123" y="690177"/>
                    <a:pt x="1050784" y="689507"/>
                    <a:pt x="1049444" y="688167"/>
                  </a:cubicBezTo>
                  <a:cubicBezTo>
                    <a:pt x="1040739" y="692857"/>
                    <a:pt x="1032033" y="697547"/>
                    <a:pt x="1022658" y="702237"/>
                  </a:cubicBezTo>
                  <a:cubicBezTo>
                    <a:pt x="1020649" y="677448"/>
                    <a:pt x="1035381" y="664048"/>
                    <a:pt x="1066855" y="660698"/>
                  </a:cubicBezTo>
                  <a:cubicBezTo>
                    <a:pt x="1068864" y="657348"/>
                    <a:pt x="1070873" y="653999"/>
                    <a:pt x="1072882" y="649979"/>
                  </a:cubicBezTo>
                  <a:cubicBezTo>
                    <a:pt x="1095651" y="603081"/>
                    <a:pt x="1118419" y="556852"/>
                    <a:pt x="1141188" y="509954"/>
                  </a:cubicBezTo>
                  <a:cubicBezTo>
                    <a:pt x="1148554" y="494545"/>
                    <a:pt x="1148554" y="493875"/>
                    <a:pt x="1165296" y="497895"/>
                  </a:cubicBezTo>
                  <a:cubicBezTo>
                    <a:pt x="1208824" y="509284"/>
                    <a:pt x="1250343" y="525364"/>
                    <a:pt x="1291192" y="545463"/>
                  </a:cubicBezTo>
                  <a:cubicBezTo>
                    <a:pt x="1349453" y="574942"/>
                    <a:pt x="1403696" y="610450"/>
                    <a:pt x="1453251" y="651989"/>
                  </a:cubicBezTo>
                  <a:cubicBezTo>
                    <a:pt x="1492091" y="688837"/>
                    <a:pt x="1529593" y="725016"/>
                    <a:pt x="1565085" y="763204"/>
                  </a:cubicBezTo>
                  <a:close/>
                  <a:moveTo>
                    <a:pt x="106559" y="948787"/>
                  </a:moveTo>
                  <a:cubicBezTo>
                    <a:pt x="106559" y="914618"/>
                    <a:pt x="105219" y="882459"/>
                    <a:pt x="106559" y="850301"/>
                  </a:cubicBezTo>
                  <a:cubicBezTo>
                    <a:pt x="108568" y="798043"/>
                    <a:pt x="117273" y="747125"/>
                    <a:pt x="132676" y="697547"/>
                  </a:cubicBezTo>
                  <a:cubicBezTo>
                    <a:pt x="140712" y="670748"/>
                    <a:pt x="150756" y="645289"/>
                    <a:pt x="159462" y="618490"/>
                  </a:cubicBezTo>
                  <a:cubicBezTo>
                    <a:pt x="160801" y="614470"/>
                    <a:pt x="163480" y="605761"/>
                    <a:pt x="162811" y="605761"/>
                  </a:cubicBezTo>
                  <a:cubicBezTo>
                    <a:pt x="154774" y="602411"/>
                    <a:pt x="160132" y="597721"/>
                    <a:pt x="161471" y="593701"/>
                  </a:cubicBezTo>
                  <a:cubicBezTo>
                    <a:pt x="167498" y="578292"/>
                    <a:pt x="174864" y="563552"/>
                    <a:pt x="186918" y="551493"/>
                  </a:cubicBezTo>
                  <a:cubicBezTo>
                    <a:pt x="194285" y="544123"/>
                    <a:pt x="201651" y="537423"/>
                    <a:pt x="207678" y="529384"/>
                  </a:cubicBezTo>
                  <a:cubicBezTo>
                    <a:pt x="221741" y="507945"/>
                    <a:pt x="239152" y="489185"/>
                    <a:pt x="259242" y="472436"/>
                  </a:cubicBezTo>
                  <a:cubicBezTo>
                    <a:pt x="273305" y="461046"/>
                    <a:pt x="288037" y="448987"/>
                    <a:pt x="304779" y="442287"/>
                  </a:cubicBezTo>
                  <a:cubicBezTo>
                    <a:pt x="321520" y="435587"/>
                    <a:pt x="329557" y="425538"/>
                    <a:pt x="336253" y="409458"/>
                  </a:cubicBezTo>
                  <a:cubicBezTo>
                    <a:pt x="359022" y="357201"/>
                    <a:pt x="395853" y="314322"/>
                    <a:pt x="437372" y="276134"/>
                  </a:cubicBezTo>
                  <a:cubicBezTo>
                    <a:pt x="465498" y="250675"/>
                    <a:pt x="496972" y="227226"/>
                    <a:pt x="527777" y="204447"/>
                  </a:cubicBezTo>
                  <a:cubicBezTo>
                    <a:pt x="590725" y="158219"/>
                    <a:pt x="660370" y="126730"/>
                    <a:pt x="737381" y="113330"/>
                  </a:cubicBezTo>
                  <a:cubicBezTo>
                    <a:pt x="780909" y="105961"/>
                    <a:pt x="824437" y="101941"/>
                    <a:pt x="867965" y="107301"/>
                  </a:cubicBezTo>
                  <a:cubicBezTo>
                    <a:pt x="873323" y="107971"/>
                    <a:pt x="879350" y="107301"/>
                    <a:pt x="885377" y="107301"/>
                  </a:cubicBezTo>
                  <a:cubicBezTo>
                    <a:pt x="887386" y="77822"/>
                    <a:pt x="901449" y="55713"/>
                    <a:pt x="922208" y="36284"/>
                  </a:cubicBezTo>
                  <a:cubicBezTo>
                    <a:pt x="928905" y="40303"/>
                    <a:pt x="935601" y="43653"/>
                    <a:pt x="942298" y="47673"/>
                  </a:cubicBezTo>
                  <a:cubicBezTo>
                    <a:pt x="949664" y="43653"/>
                    <a:pt x="957031" y="38963"/>
                    <a:pt x="964397" y="34944"/>
                  </a:cubicBezTo>
                  <a:cubicBezTo>
                    <a:pt x="971763" y="31594"/>
                    <a:pt x="979130" y="28914"/>
                    <a:pt x="986496" y="25564"/>
                  </a:cubicBezTo>
                  <a:cubicBezTo>
                    <a:pt x="981808" y="22214"/>
                    <a:pt x="977790" y="21544"/>
                    <a:pt x="973772" y="21544"/>
                  </a:cubicBezTo>
                  <a:cubicBezTo>
                    <a:pt x="963727" y="21544"/>
                    <a:pt x="953682" y="22214"/>
                    <a:pt x="943637" y="22214"/>
                  </a:cubicBezTo>
                  <a:cubicBezTo>
                    <a:pt x="910154" y="22214"/>
                    <a:pt x="876671" y="23554"/>
                    <a:pt x="843188" y="28244"/>
                  </a:cubicBezTo>
                  <a:cubicBezTo>
                    <a:pt x="790285" y="35614"/>
                    <a:pt x="738051" y="45663"/>
                    <a:pt x="687156" y="62412"/>
                  </a:cubicBezTo>
                  <a:cubicBezTo>
                    <a:pt x="609476" y="87871"/>
                    <a:pt x="536482" y="122710"/>
                    <a:pt x="468177" y="167598"/>
                  </a:cubicBezTo>
                  <a:cubicBezTo>
                    <a:pt x="383130" y="223206"/>
                    <a:pt x="308797" y="289533"/>
                    <a:pt x="243840" y="367920"/>
                  </a:cubicBezTo>
                  <a:cubicBezTo>
                    <a:pt x="173525" y="452337"/>
                    <a:pt x="118613" y="546803"/>
                    <a:pt x="79772" y="649309"/>
                  </a:cubicBezTo>
                  <a:cubicBezTo>
                    <a:pt x="48968" y="731045"/>
                    <a:pt x="31557" y="815462"/>
                    <a:pt x="24190" y="901889"/>
                  </a:cubicBezTo>
                  <a:cubicBezTo>
                    <a:pt x="18163" y="968216"/>
                    <a:pt x="23520" y="1034543"/>
                    <a:pt x="34905" y="1100201"/>
                  </a:cubicBezTo>
                  <a:cubicBezTo>
                    <a:pt x="37583" y="1114270"/>
                    <a:pt x="40932" y="1127670"/>
                    <a:pt x="44280" y="1141739"/>
                  </a:cubicBezTo>
                  <a:cubicBezTo>
                    <a:pt x="45619" y="1111590"/>
                    <a:pt x="56334" y="1085461"/>
                    <a:pt x="77094" y="1062012"/>
                  </a:cubicBezTo>
                  <a:cubicBezTo>
                    <a:pt x="69058" y="1056652"/>
                    <a:pt x="61022" y="1052632"/>
                    <a:pt x="54995" y="1047273"/>
                  </a:cubicBezTo>
                  <a:cubicBezTo>
                    <a:pt x="52316" y="1045263"/>
                    <a:pt x="48968" y="1039903"/>
                    <a:pt x="50307" y="1037223"/>
                  </a:cubicBezTo>
                  <a:cubicBezTo>
                    <a:pt x="57673" y="1012434"/>
                    <a:pt x="63700" y="987645"/>
                    <a:pt x="77763" y="965536"/>
                  </a:cubicBezTo>
                  <a:cubicBezTo>
                    <a:pt x="83790" y="956826"/>
                    <a:pt x="91156" y="948117"/>
                    <a:pt x="106559" y="948787"/>
                  </a:cubicBezTo>
                  <a:close/>
                  <a:moveTo>
                    <a:pt x="277323" y="647299"/>
                  </a:moveTo>
                  <a:cubicBezTo>
                    <a:pt x="263260" y="650649"/>
                    <a:pt x="251206" y="657348"/>
                    <a:pt x="239822" y="666058"/>
                  </a:cubicBezTo>
                  <a:cubicBezTo>
                    <a:pt x="206339" y="692187"/>
                    <a:pt x="176204" y="722336"/>
                    <a:pt x="147408" y="753155"/>
                  </a:cubicBezTo>
                  <a:cubicBezTo>
                    <a:pt x="144060" y="756505"/>
                    <a:pt x="142721" y="761194"/>
                    <a:pt x="142051" y="765884"/>
                  </a:cubicBezTo>
                  <a:cubicBezTo>
                    <a:pt x="139372" y="780623"/>
                    <a:pt x="136024" y="795363"/>
                    <a:pt x="134685" y="810102"/>
                  </a:cubicBezTo>
                  <a:cubicBezTo>
                    <a:pt x="132006" y="838241"/>
                    <a:pt x="127988" y="866380"/>
                    <a:pt x="127988" y="894519"/>
                  </a:cubicBezTo>
                  <a:cubicBezTo>
                    <a:pt x="127988" y="920648"/>
                    <a:pt x="130667" y="946777"/>
                    <a:pt x="134015" y="972906"/>
                  </a:cubicBezTo>
                  <a:cubicBezTo>
                    <a:pt x="144730" y="1053302"/>
                    <a:pt x="170177" y="1129009"/>
                    <a:pt x="210357" y="1199357"/>
                  </a:cubicBezTo>
                  <a:cubicBezTo>
                    <a:pt x="255224" y="1278413"/>
                    <a:pt x="316163" y="1344071"/>
                    <a:pt x="385808" y="1402358"/>
                  </a:cubicBezTo>
                  <a:cubicBezTo>
                    <a:pt x="387148" y="1403698"/>
                    <a:pt x="389826" y="1403698"/>
                    <a:pt x="393175" y="1405038"/>
                  </a:cubicBezTo>
                  <a:cubicBezTo>
                    <a:pt x="382460" y="1389629"/>
                    <a:pt x="372415" y="1375560"/>
                    <a:pt x="362370" y="1361490"/>
                  </a:cubicBezTo>
                  <a:cubicBezTo>
                    <a:pt x="330226" y="1315262"/>
                    <a:pt x="302770" y="1266354"/>
                    <a:pt x="280002" y="1214766"/>
                  </a:cubicBezTo>
                  <a:cubicBezTo>
                    <a:pt x="259912" y="1167868"/>
                    <a:pt x="245179" y="1119630"/>
                    <a:pt x="237143" y="1068712"/>
                  </a:cubicBezTo>
                  <a:cubicBezTo>
                    <a:pt x="230446" y="1027844"/>
                    <a:pt x="226428" y="986975"/>
                    <a:pt x="230446" y="945437"/>
                  </a:cubicBezTo>
                  <a:cubicBezTo>
                    <a:pt x="233795" y="914618"/>
                    <a:pt x="236473" y="883799"/>
                    <a:pt x="245179" y="853651"/>
                  </a:cubicBezTo>
                  <a:cubicBezTo>
                    <a:pt x="254554" y="822162"/>
                    <a:pt x="261921" y="790673"/>
                    <a:pt x="273305" y="760524"/>
                  </a:cubicBezTo>
                  <a:cubicBezTo>
                    <a:pt x="287368" y="723006"/>
                    <a:pt x="305449" y="686827"/>
                    <a:pt x="321520" y="650649"/>
                  </a:cubicBezTo>
                  <a:cubicBezTo>
                    <a:pt x="323530" y="646629"/>
                    <a:pt x="325539" y="643279"/>
                    <a:pt x="327548" y="639259"/>
                  </a:cubicBezTo>
                  <a:cubicBezTo>
                    <a:pt x="342950" y="617150"/>
                    <a:pt x="358352" y="595711"/>
                    <a:pt x="373085" y="573602"/>
                  </a:cubicBezTo>
                  <a:cubicBezTo>
                    <a:pt x="375763" y="570252"/>
                    <a:pt x="377103" y="566232"/>
                    <a:pt x="379781" y="560872"/>
                  </a:cubicBezTo>
                  <a:cubicBezTo>
                    <a:pt x="373085" y="558192"/>
                    <a:pt x="367058" y="555513"/>
                    <a:pt x="361031" y="553503"/>
                  </a:cubicBezTo>
                  <a:cubicBezTo>
                    <a:pt x="326878" y="542113"/>
                    <a:pt x="292055" y="539433"/>
                    <a:pt x="256563" y="542783"/>
                  </a:cubicBezTo>
                  <a:cubicBezTo>
                    <a:pt x="233795" y="544793"/>
                    <a:pt x="214374" y="552163"/>
                    <a:pt x="204999" y="576282"/>
                  </a:cubicBezTo>
                  <a:cubicBezTo>
                    <a:pt x="194285" y="603751"/>
                    <a:pt x="180891" y="629879"/>
                    <a:pt x="169507" y="656678"/>
                  </a:cubicBezTo>
                  <a:cubicBezTo>
                    <a:pt x="164150" y="668738"/>
                    <a:pt x="161471" y="682137"/>
                    <a:pt x="157453" y="694867"/>
                  </a:cubicBezTo>
                  <a:cubicBezTo>
                    <a:pt x="192945" y="666058"/>
                    <a:pt x="228437" y="641269"/>
                    <a:pt x="277323" y="647299"/>
                  </a:cubicBezTo>
                  <a:close/>
                  <a:moveTo>
                    <a:pt x="1638078" y="881789"/>
                  </a:moveTo>
                  <a:cubicBezTo>
                    <a:pt x="1639417" y="881789"/>
                    <a:pt x="1640756" y="881119"/>
                    <a:pt x="1641426" y="881119"/>
                  </a:cubicBezTo>
                  <a:cubicBezTo>
                    <a:pt x="1644105" y="861690"/>
                    <a:pt x="1646114" y="842261"/>
                    <a:pt x="1648792" y="822832"/>
                  </a:cubicBezTo>
                  <a:cubicBezTo>
                    <a:pt x="1654820" y="778614"/>
                    <a:pt x="1654150" y="734395"/>
                    <a:pt x="1652141" y="690177"/>
                  </a:cubicBezTo>
                  <a:cubicBezTo>
                    <a:pt x="1648792" y="638589"/>
                    <a:pt x="1640087" y="587671"/>
                    <a:pt x="1626694" y="536753"/>
                  </a:cubicBezTo>
                  <a:cubicBezTo>
                    <a:pt x="1609952" y="471766"/>
                    <a:pt x="1583835" y="411468"/>
                    <a:pt x="1549682" y="354521"/>
                  </a:cubicBezTo>
                  <a:cubicBezTo>
                    <a:pt x="1502806" y="277474"/>
                    <a:pt x="1443206" y="211146"/>
                    <a:pt x="1370213" y="157549"/>
                  </a:cubicBezTo>
                  <a:cubicBezTo>
                    <a:pt x="1316640" y="118020"/>
                    <a:pt x="1257040" y="88541"/>
                    <a:pt x="1194761" y="65092"/>
                  </a:cubicBezTo>
                  <a:cubicBezTo>
                    <a:pt x="1192752" y="64422"/>
                    <a:pt x="1190743" y="64422"/>
                    <a:pt x="1188734" y="63752"/>
                  </a:cubicBezTo>
                  <a:cubicBezTo>
                    <a:pt x="1220878" y="87201"/>
                    <a:pt x="1253691" y="108641"/>
                    <a:pt x="1284496" y="133430"/>
                  </a:cubicBezTo>
                  <a:cubicBezTo>
                    <a:pt x="1315300" y="158219"/>
                    <a:pt x="1344096" y="185687"/>
                    <a:pt x="1370882" y="215836"/>
                  </a:cubicBezTo>
                  <a:cubicBezTo>
                    <a:pt x="1350123" y="252015"/>
                    <a:pt x="1329363" y="286853"/>
                    <a:pt x="1308604" y="322362"/>
                  </a:cubicBezTo>
                  <a:cubicBezTo>
                    <a:pt x="1348114" y="363900"/>
                    <a:pt x="1384276" y="406779"/>
                    <a:pt x="1416419" y="453677"/>
                  </a:cubicBezTo>
                  <a:cubicBezTo>
                    <a:pt x="1447894" y="499905"/>
                    <a:pt x="1477359" y="547473"/>
                    <a:pt x="1508833" y="595041"/>
                  </a:cubicBezTo>
                  <a:cubicBezTo>
                    <a:pt x="1512181" y="593031"/>
                    <a:pt x="1515529" y="590351"/>
                    <a:pt x="1518878" y="587671"/>
                  </a:cubicBezTo>
                  <a:cubicBezTo>
                    <a:pt x="1548343" y="568242"/>
                    <a:pt x="1583835" y="571592"/>
                    <a:pt x="1610622" y="595041"/>
                  </a:cubicBezTo>
                  <a:cubicBezTo>
                    <a:pt x="1652141" y="631890"/>
                    <a:pt x="1652141" y="694867"/>
                    <a:pt x="1621336" y="731715"/>
                  </a:cubicBezTo>
                  <a:cubicBezTo>
                    <a:pt x="1611961" y="742435"/>
                    <a:pt x="1601247" y="752485"/>
                    <a:pt x="1591202" y="762534"/>
                  </a:cubicBezTo>
                  <a:cubicBezTo>
                    <a:pt x="1607273" y="801393"/>
                    <a:pt x="1622675" y="841591"/>
                    <a:pt x="1638078" y="881789"/>
                  </a:cubicBezTo>
                  <a:close/>
                  <a:moveTo>
                    <a:pt x="1103017" y="203107"/>
                  </a:moveTo>
                  <a:cubicBezTo>
                    <a:pt x="1099669" y="199087"/>
                    <a:pt x="1098999" y="197747"/>
                    <a:pt x="1097660" y="197077"/>
                  </a:cubicBezTo>
                  <a:cubicBezTo>
                    <a:pt x="1062168" y="180328"/>
                    <a:pt x="1027345" y="164248"/>
                    <a:pt x="988505" y="156209"/>
                  </a:cubicBezTo>
                  <a:cubicBezTo>
                    <a:pt x="959709" y="150179"/>
                    <a:pt x="931583" y="141469"/>
                    <a:pt x="902788" y="136110"/>
                  </a:cubicBezTo>
                  <a:cubicBezTo>
                    <a:pt x="869305" y="130080"/>
                    <a:pt x="835822" y="129410"/>
                    <a:pt x="802339" y="130750"/>
                  </a:cubicBezTo>
                  <a:cubicBezTo>
                    <a:pt x="764168" y="132090"/>
                    <a:pt x="727336" y="138789"/>
                    <a:pt x="690505" y="149509"/>
                  </a:cubicBezTo>
                  <a:cubicBezTo>
                    <a:pt x="601440" y="176308"/>
                    <a:pt x="527777" y="228566"/>
                    <a:pt x="458801" y="288863"/>
                  </a:cubicBezTo>
                  <a:cubicBezTo>
                    <a:pt x="452105" y="294893"/>
                    <a:pt x="448756" y="302263"/>
                    <a:pt x="447417" y="310973"/>
                  </a:cubicBezTo>
                  <a:cubicBezTo>
                    <a:pt x="440721" y="357871"/>
                    <a:pt x="440721" y="404769"/>
                    <a:pt x="440721" y="451667"/>
                  </a:cubicBezTo>
                  <a:cubicBezTo>
                    <a:pt x="440721" y="459036"/>
                    <a:pt x="442060" y="467076"/>
                    <a:pt x="442730" y="476456"/>
                  </a:cubicBezTo>
                  <a:cubicBezTo>
                    <a:pt x="446748" y="473106"/>
                    <a:pt x="448756" y="472436"/>
                    <a:pt x="450096" y="470426"/>
                  </a:cubicBezTo>
                  <a:cubicBezTo>
                    <a:pt x="486258" y="427548"/>
                    <a:pt x="526437" y="388689"/>
                    <a:pt x="570635" y="353181"/>
                  </a:cubicBezTo>
                  <a:cubicBezTo>
                    <a:pt x="616842" y="316332"/>
                    <a:pt x="666397" y="284174"/>
                    <a:pt x="719300" y="258714"/>
                  </a:cubicBezTo>
                  <a:cubicBezTo>
                    <a:pt x="782918" y="228566"/>
                    <a:pt x="849215" y="207797"/>
                    <a:pt x="919530" y="199087"/>
                  </a:cubicBezTo>
                  <a:cubicBezTo>
                    <a:pt x="969085" y="193057"/>
                    <a:pt x="1018640" y="192387"/>
                    <a:pt x="1068195" y="197747"/>
                  </a:cubicBezTo>
                  <a:cubicBezTo>
                    <a:pt x="1078240" y="199757"/>
                    <a:pt x="1088954" y="201767"/>
                    <a:pt x="1103017" y="203107"/>
                  </a:cubicBezTo>
                  <a:close/>
                  <a:moveTo>
                    <a:pt x="845867" y="1645559"/>
                  </a:moveTo>
                  <a:cubicBezTo>
                    <a:pt x="845867" y="1646899"/>
                    <a:pt x="845197" y="1648238"/>
                    <a:pt x="845197" y="1649578"/>
                  </a:cubicBezTo>
                  <a:cubicBezTo>
                    <a:pt x="839840" y="1649578"/>
                    <a:pt x="833813" y="1650248"/>
                    <a:pt x="828455" y="1649578"/>
                  </a:cubicBezTo>
                  <a:cubicBezTo>
                    <a:pt x="817071" y="1648238"/>
                    <a:pt x="805017" y="1646229"/>
                    <a:pt x="793633" y="1644219"/>
                  </a:cubicBezTo>
                  <a:cubicBezTo>
                    <a:pt x="751444" y="1638189"/>
                    <a:pt x="711264" y="1626799"/>
                    <a:pt x="671754" y="1611390"/>
                  </a:cubicBezTo>
                  <a:cubicBezTo>
                    <a:pt x="655682" y="1605360"/>
                    <a:pt x="656352" y="1604690"/>
                    <a:pt x="645638" y="1617420"/>
                  </a:cubicBezTo>
                  <a:cubicBezTo>
                    <a:pt x="614163" y="1654938"/>
                    <a:pt x="563939" y="1668338"/>
                    <a:pt x="517732" y="1640869"/>
                  </a:cubicBezTo>
                  <a:cubicBezTo>
                    <a:pt x="480231" y="1618760"/>
                    <a:pt x="464829" y="1570522"/>
                    <a:pt x="483579" y="1532333"/>
                  </a:cubicBezTo>
                  <a:cubicBezTo>
                    <a:pt x="486927" y="1525633"/>
                    <a:pt x="490945" y="1519604"/>
                    <a:pt x="494963" y="1513574"/>
                  </a:cubicBezTo>
                  <a:cubicBezTo>
                    <a:pt x="480900" y="1501514"/>
                    <a:pt x="468177" y="1489455"/>
                    <a:pt x="453444" y="1479405"/>
                  </a:cubicBezTo>
                  <a:cubicBezTo>
                    <a:pt x="420631" y="1457966"/>
                    <a:pt x="388487" y="1435857"/>
                    <a:pt x="359022" y="1410398"/>
                  </a:cubicBezTo>
                  <a:cubicBezTo>
                    <a:pt x="348977" y="1401688"/>
                    <a:pt x="348977" y="1401688"/>
                    <a:pt x="338262" y="1409058"/>
                  </a:cubicBezTo>
                  <a:cubicBezTo>
                    <a:pt x="318172" y="1423128"/>
                    <a:pt x="298082" y="1437197"/>
                    <a:pt x="277323" y="1451266"/>
                  </a:cubicBezTo>
                  <a:cubicBezTo>
                    <a:pt x="273975" y="1453276"/>
                    <a:pt x="269957" y="1455286"/>
                    <a:pt x="267278" y="1456626"/>
                  </a:cubicBezTo>
                  <a:cubicBezTo>
                    <a:pt x="202321" y="1409728"/>
                    <a:pt x="142721" y="1358810"/>
                    <a:pt x="96514" y="1293153"/>
                  </a:cubicBezTo>
                  <a:cubicBezTo>
                    <a:pt x="97183" y="1297173"/>
                    <a:pt x="98523" y="1300522"/>
                    <a:pt x="99862" y="1303872"/>
                  </a:cubicBezTo>
                  <a:cubicBezTo>
                    <a:pt x="129997" y="1362160"/>
                    <a:pt x="166829" y="1415758"/>
                    <a:pt x="211696" y="1463996"/>
                  </a:cubicBezTo>
                  <a:cubicBezTo>
                    <a:pt x="278662" y="1535013"/>
                    <a:pt x="357682" y="1589281"/>
                    <a:pt x="448087" y="1626129"/>
                  </a:cubicBezTo>
                  <a:cubicBezTo>
                    <a:pt x="504339" y="1648908"/>
                    <a:pt x="561930" y="1665658"/>
                    <a:pt x="622199" y="1671687"/>
                  </a:cubicBezTo>
                  <a:cubicBezTo>
                    <a:pt x="660370" y="1675708"/>
                    <a:pt x="698541" y="1678387"/>
                    <a:pt x="737381" y="1680397"/>
                  </a:cubicBezTo>
                  <a:cubicBezTo>
                    <a:pt x="748766" y="1681067"/>
                    <a:pt x="760819" y="1679057"/>
                    <a:pt x="772204" y="1677717"/>
                  </a:cubicBezTo>
                  <a:cubicBezTo>
                    <a:pt x="798990" y="1675037"/>
                    <a:pt x="826446" y="1674367"/>
                    <a:pt x="853233" y="1669678"/>
                  </a:cubicBezTo>
                  <a:cubicBezTo>
                    <a:pt x="892743" y="1662308"/>
                    <a:pt x="931583" y="1651588"/>
                    <a:pt x="970424" y="1642879"/>
                  </a:cubicBezTo>
                  <a:cubicBezTo>
                    <a:pt x="973103" y="1642209"/>
                    <a:pt x="975112" y="1640199"/>
                    <a:pt x="977121" y="1638859"/>
                  </a:cubicBezTo>
                  <a:cubicBezTo>
                    <a:pt x="928905" y="1644219"/>
                    <a:pt x="882028" y="1647569"/>
                    <a:pt x="833813" y="1641539"/>
                  </a:cubicBezTo>
                  <a:cubicBezTo>
                    <a:pt x="839170" y="1642879"/>
                    <a:pt x="842518" y="1644219"/>
                    <a:pt x="845867" y="1645559"/>
                  </a:cubicBezTo>
                  <a:close/>
                  <a:moveTo>
                    <a:pt x="1044756" y="73132"/>
                  </a:moveTo>
                  <a:cubicBezTo>
                    <a:pt x="1058150" y="85862"/>
                    <a:pt x="1055471" y="99931"/>
                    <a:pt x="1057480" y="113330"/>
                  </a:cubicBezTo>
                  <a:cubicBezTo>
                    <a:pt x="1083597" y="121370"/>
                    <a:pt x="1108374" y="132090"/>
                    <a:pt x="1130473" y="146829"/>
                  </a:cubicBezTo>
                  <a:cubicBezTo>
                    <a:pt x="1175341" y="175638"/>
                    <a:pt x="1217529" y="209137"/>
                    <a:pt x="1257709" y="244645"/>
                  </a:cubicBezTo>
                  <a:cubicBezTo>
                    <a:pt x="1272442" y="258044"/>
                    <a:pt x="1287174" y="271444"/>
                    <a:pt x="1303247" y="286183"/>
                  </a:cubicBezTo>
                  <a:cubicBezTo>
                    <a:pt x="1316640" y="263404"/>
                    <a:pt x="1330033" y="241965"/>
                    <a:pt x="1342756" y="219856"/>
                  </a:cubicBezTo>
                  <a:cubicBezTo>
                    <a:pt x="1340078" y="216506"/>
                    <a:pt x="1338069" y="213156"/>
                    <a:pt x="1335390" y="211146"/>
                  </a:cubicBezTo>
                  <a:cubicBezTo>
                    <a:pt x="1316640" y="193057"/>
                    <a:pt x="1297219" y="174968"/>
                    <a:pt x="1277799" y="157549"/>
                  </a:cubicBezTo>
                  <a:cubicBezTo>
                    <a:pt x="1240968" y="125390"/>
                    <a:pt x="1200788" y="98591"/>
                    <a:pt x="1156590" y="77152"/>
                  </a:cubicBezTo>
                  <a:cubicBezTo>
                    <a:pt x="1112393" y="55043"/>
                    <a:pt x="1066186" y="44993"/>
                    <a:pt x="1017300" y="48343"/>
                  </a:cubicBezTo>
                  <a:cubicBezTo>
                    <a:pt x="997211" y="49683"/>
                    <a:pt x="978460" y="55043"/>
                    <a:pt x="960379" y="68442"/>
                  </a:cubicBezTo>
                  <a:cubicBezTo>
                    <a:pt x="963058" y="73132"/>
                    <a:pt x="965736" y="77152"/>
                    <a:pt x="968415" y="81172"/>
                  </a:cubicBezTo>
                  <a:cubicBezTo>
                    <a:pt x="974442" y="77822"/>
                    <a:pt x="978460" y="74472"/>
                    <a:pt x="983148" y="72462"/>
                  </a:cubicBezTo>
                  <a:cubicBezTo>
                    <a:pt x="1025336" y="51023"/>
                    <a:pt x="1068195" y="51693"/>
                    <a:pt x="1111723" y="67772"/>
                  </a:cubicBezTo>
                  <a:cubicBezTo>
                    <a:pt x="1165296" y="87201"/>
                    <a:pt x="1208824" y="121370"/>
                    <a:pt x="1248334" y="160898"/>
                  </a:cubicBezTo>
                  <a:cubicBezTo>
                    <a:pt x="1263067" y="176308"/>
                    <a:pt x="1278469" y="191717"/>
                    <a:pt x="1293202" y="207127"/>
                  </a:cubicBezTo>
                  <a:cubicBezTo>
                    <a:pt x="1296550" y="210477"/>
                    <a:pt x="1299228" y="213826"/>
                    <a:pt x="1301907" y="217176"/>
                  </a:cubicBezTo>
                  <a:cubicBezTo>
                    <a:pt x="1297219" y="217176"/>
                    <a:pt x="1295211" y="215836"/>
                    <a:pt x="1292532" y="213826"/>
                  </a:cubicBezTo>
                  <a:cubicBezTo>
                    <a:pt x="1256370" y="187028"/>
                    <a:pt x="1220878" y="159559"/>
                    <a:pt x="1184046" y="134099"/>
                  </a:cubicBezTo>
                  <a:cubicBezTo>
                    <a:pt x="1154581" y="114000"/>
                    <a:pt x="1124446" y="94571"/>
                    <a:pt x="1089624" y="83852"/>
                  </a:cubicBezTo>
                  <a:cubicBezTo>
                    <a:pt x="1076900" y="77822"/>
                    <a:pt x="1063507" y="72462"/>
                    <a:pt x="1044756" y="73132"/>
                  </a:cubicBezTo>
                  <a:close/>
                  <a:moveTo>
                    <a:pt x="248527" y="1405038"/>
                  </a:moveTo>
                  <a:cubicBezTo>
                    <a:pt x="245849" y="1403028"/>
                    <a:pt x="243170" y="1401688"/>
                    <a:pt x="241161" y="1399679"/>
                  </a:cubicBezTo>
                  <a:cubicBezTo>
                    <a:pt x="204329" y="1366850"/>
                    <a:pt x="167498" y="1334021"/>
                    <a:pt x="138033" y="1294493"/>
                  </a:cubicBezTo>
                  <a:cubicBezTo>
                    <a:pt x="117943" y="1268364"/>
                    <a:pt x="102541" y="1239555"/>
                    <a:pt x="92496" y="1208736"/>
                  </a:cubicBezTo>
                  <a:cubicBezTo>
                    <a:pt x="81112" y="1173228"/>
                    <a:pt x="79103" y="1137719"/>
                    <a:pt x="97853" y="1102880"/>
                  </a:cubicBezTo>
                  <a:cubicBezTo>
                    <a:pt x="101201" y="1096181"/>
                    <a:pt x="105219" y="1090151"/>
                    <a:pt x="109907" y="1083451"/>
                  </a:cubicBezTo>
                  <a:cubicBezTo>
                    <a:pt x="105889" y="1077422"/>
                    <a:pt x="101201" y="1074742"/>
                    <a:pt x="95844" y="1080771"/>
                  </a:cubicBezTo>
                  <a:cubicBezTo>
                    <a:pt x="89148" y="1088811"/>
                    <a:pt x="81781" y="1096851"/>
                    <a:pt x="77094" y="1106900"/>
                  </a:cubicBezTo>
                  <a:cubicBezTo>
                    <a:pt x="67718" y="1127000"/>
                    <a:pt x="67049" y="1148439"/>
                    <a:pt x="71067" y="1169878"/>
                  </a:cubicBezTo>
                  <a:cubicBezTo>
                    <a:pt x="79103" y="1213426"/>
                    <a:pt x="98523" y="1252954"/>
                    <a:pt x="124640" y="1289133"/>
                  </a:cubicBezTo>
                  <a:cubicBezTo>
                    <a:pt x="154105" y="1330001"/>
                    <a:pt x="189597" y="1364170"/>
                    <a:pt x="227768" y="1396329"/>
                  </a:cubicBezTo>
                  <a:cubicBezTo>
                    <a:pt x="241161" y="1407718"/>
                    <a:pt x="255894" y="1417768"/>
                    <a:pt x="269957" y="1428487"/>
                  </a:cubicBezTo>
                  <a:cubicBezTo>
                    <a:pt x="288707" y="1415758"/>
                    <a:pt x="306788" y="1403028"/>
                    <a:pt x="326208" y="1390299"/>
                  </a:cubicBezTo>
                  <a:cubicBezTo>
                    <a:pt x="310136" y="1377569"/>
                    <a:pt x="296073" y="1366180"/>
                    <a:pt x="282680" y="1354790"/>
                  </a:cubicBezTo>
                  <a:cubicBezTo>
                    <a:pt x="244509" y="1323302"/>
                    <a:pt x="210357" y="1287793"/>
                    <a:pt x="183570" y="1245585"/>
                  </a:cubicBezTo>
                  <a:cubicBezTo>
                    <a:pt x="174195" y="1230175"/>
                    <a:pt x="166829" y="1213426"/>
                    <a:pt x="158123" y="1196677"/>
                  </a:cubicBezTo>
                  <a:cubicBezTo>
                    <a:pt x="139372" y="1198017"/>
                    <a:pt x="121961" y="1192657"/>
                    <a:pt x="105889" y="1181267"/>
                  </a:cubicBezTo>
                  <a:cubicBezTo>
                    <a:pt x="109237" y="1192657"/>
                    <a:pt x="112586" y="1204046"/>
                    <a:pt x="117273" y="1214096"/>
                  </a:cubicBezTo>
                  <a:cubicBezTo>
                    <a:pt x="152766" y="1283103"/>
                    <a:pt x="198972" y="1344741"/>
                    <a:pt x="248527" y="1405038"/>
                  </a:cubicBezTo>
                  <a:close/>
                  <a:moveTo>
                    <a:pt x="251206" y="513974"/>
                  </a:moveTo>
                  <a:cubicBezTo>
                    <a:pt x="303440" y="507945"/>
                    <a:pt x="346298" y="524024"/>
                    <a:pt x="385808" y="554843"/>
                  </a:cubicBezTo>
                  <a:cubicBezTo>
                    <a:pt x="397193" y="538763"/>
                    <a:pt x="411925" y="526704"/>
                    <a:pt x="416613" y="507945"/>
                  </a:cubicBezTo>
                  <a:cubicBezTo>
                    <a:pt x="417282" y="505265"/>
                    <a:pt x="420631" y="501915"/>
                    <a:pt x="423979" y="500575"/>
                  </a:cubicBezTo>
                  <a:cubicBezTo>
                    <a:pt x="437372" y="491865"/>
                    <a:pt x="437372" y="489185"/>
                    <a:pt x="431345" y="474446"/>
                  </a:cubicBezTo>
                  <a:cubicBezTo>
                    <a:pt x="425988" y="462386"/>
                    <a:pt x="420631" y="449657"/>
                    <a:pt x="418622" y="436927"/>
                  </a:cubicBezTo>
                  <a:cubicBezTo>
                    <a:pt x="415273" y="415488"/>
                    <a:pt x="410586" y="394049"/>
                    <a:pt x="415273" y="371940"/>
                  </a:cubicBezTo>
                  <a:cubicBezTo>
                    <a:pt x="417952" y="358540"/>
                    <a:pt x="418622" y="344471"/>
                    <a:pt x="420631" y="327722"/>
                  </a:cubicBezTo>
                  <a:cubicBezTo>
                    <a:pt x="409916" y="341121"/>
                    <a:pt x="400541" y="352511"/>
                    <a:pt x="391835" y="364570"/>
                  </a:cubicBezTo>
                  <a:cubicBezTo>
                    <a:pt x="375094" y="386679"/>
                    <a:pt x="360361" y="409458"/>
                    <a:pt x="352995" y="435587"/>
                  </a:cubicBezTo>
                  <a:cubicBezTo>
                    <a:pt x="348977" y="448987"/>
                    <a:pt x="342950" y="454347"/>
                    <a:pt x="329557" y="459036"/>
                  </a:cubicBezTo>
                  <a:cubicBezTo>
                    <a:pt x="298082" y="469086"/>
                    <a:pt x="272635" y="487845"/>
                    <a:pt x="251206" y="513974"/>
                  </a:cubicBezTo>
                  <a:close/>
                  <a:moveTo>
                    <a:pt x="632244" y="1593971"/>
                  </a:moveTo>
                  <a:cubicBezTo>
                    <a:pt x="618181" y="1587271"/>
                    <a:pt x="606797" y="1579231"/>
                    <a:pt x="590725" y="1581911"/>
                  </a:cubicBezTo>
                  <a:cubicBezTo>
                    <a:pt x="578002" y="1583921"/>
                    <a:pt x="565947" y="1579231"/>
                    <a:pt x="562599" y="1565832"/>
                  </a:cubicBezTo>
                  <a:cubicBezTo>
                    <a:pt x="559251" y="1552432"/>
                    <a:pt x="549206" y="1549082"/>
                    <a:pt x="539161" y="1544393"/>
                  </a:cubicBezTo>
                  <a:cubicBezTo>
                    <a:pt x="537152" y="1545733"/>
                    <a:pt x="535143" y="1546403"/>
                    <a:pt x="533804" y="1547742"/>
                  </a:cubicBezTo>
                  <a:cubicBezTo>
                    <a:pt x="518402" y="1562482"/>
                    <a:pt x="519071" y="1571862"/>
                    <a:pt x="535813" y="1585261"/>
                  </a:cubicBezTo>
                  <a:cubicBezTo>
                    <a:pt x="538491" y="1587271"/>
                    <a:pt x="539831" y="1589951"/>
                    <a:pt x="543179" y="1593971"/>
                  </a:cubicBezTo>
                  <a:cubicBezTo>
                    <a:pt x="513044" y="1587271"/>
                    <a:pt x="502999" y="1567842"/>
                    <a:pt x="515053" y="1542383"/>
                  </a:cubicBezTo>
                  <a:cubicBezTo>
                    <a:pt x="517062" y="1538363"/>
                    <a:pt x="521750" y="1535013"/>
                    <a:pt x="516392" y="1528983"/>
                  </a:cubicBezTo>
                  <a:cubicBezTo>
                    <a:pt x="514384" y="1530993"/>
                    <a:pt x="512374" y="1532333"/>
                    <a:pt x="510366" y="1534343"/>
                  </a:cubicBezTo>
                  <a:cubicBezTo>
                    <a:pt x="486927" y="1565162"/>
                    <a:pt x="500321" y="1602010"/>
                    <a:pt x="530455" y="1621439"/>
                  </a:cubicBezTo>
                  <a:cubicBezTo>
                    <a:pt x="565947" y="1643549"/>
                    <a:pt x="606797" y="1632829"/>
                    <a:pt x="632244" y="1593971"/>
                  </a:cubicBezTo>
                  <a:close/>
                  <a:moveTo>
                    <a:pt x="1579817" y="735735"/>
                  </a:moveTo>
                  <a:cubicBezTo>
                    <a:pt x="1581826" y="735065"/>
                    <a:pt x="1583835" y="735065"/>
                    <a:pt x="1585174" y="734395"/>
                  </a:cubicBezTo>
                  <a:cubicBezTo>
                    <a:pt x="1619327" y="713626"/>
                    <a:pt x="1636739" y="658018"/>
                    <a:pt x="1601247" y="618490"/>
                  </a:cubicBezTo>
                  <a:cubicBezTo>
                    <a:pt x="1580487" y="595041"/>
                    <a:pt x="1549682" y="592361"/>
                    <a:pt x="1526244" y="611790"/>
                  </a:cubicBezTo>
                  <a:cubicBezTo>
                    <a:pt x="1523565" y="613800"/>
                    <a:pt x="1522896" y="617150"/>
                    <a:pt x="1520887" y="619830"/>
                  </a:cubicBezTo>
                  <a:cubicBezTo>
                    <a:pt x="1528923" y="618490"/>
                    <a:pt x="1534280" y="614470"/>
                    <a:pt x="1539637" y="611120"/>
                  </a:cubicBezTo>
                  <a:cubicBezTo>
                    <a:pt x="1561067" y="599061"/>
                    <a:pt x="1583835" y="607770"/>
                    <a:pt x="1590532" y="629210"/>
                  </a:cubicBezTo>
                  <a:cubicBezTo>
                    <a:pt x="1591871" y="633229"/>
                    <a:pt x="1593210" y="637919"/>
                    <a:pt x="1586514" y="639929"/>
                  </a:cubicBezTo>
                  <a:cubicBezTo>
                    <a:pt x="1585174" y="636579"/>
                    <a:pt x="1583835" y="633229"/>
                    <a:pt x="1582496" y="629879"/>
                  </a:cubicBezTo>
                  <a:cubicBezTo>
                    <a:pt x="1575130" y="617820"/>
                    <a:pt x="1567763" y="616480"/>
                    <a:pt x="1555709" y="623180"/>
                  </a:cubicBezTo>
                  <a:cubicBezTo>
                    <a:pt x="1546334" y="628540"/>
                    <a:pt x="1539637" y="636579"/>
                    <a:pt x="1534280" y="648639"/>
                  </a:cubicBezTo>
                  <a:cubicBezTo>
                    <a:pt x="1538968" y="650649"/>
                    <a:pt x="1542986" y="651989"/>
                    <a:pt x="1547674" y="653329"/>
                  </a:cubicBezTo>
                  <a:cubicBezTo>
                    <a:pt x="1570442" y="658688"/>
                    <a:pt x="1581826" y="676108"/>
                    <a:pt x="1573121" y="697547"/>
                  </a:cubicBezTo>
                  <a:cubicBezTo>
                    <a:pt x="1566424" y="712956"/>
                    <a:pt x="1571781" y="723676"/>
                    <a:pt x="1579817" y="735735"/>
                  </a:cubicBezTo>
                  <a:close/>
                  <a:moveTo>
                    <a:pt x="1595889" y="1041243"/>
                  </a:moveTo>
                  <a:cubicBezTo>
                    <a:pt x="1599237" y="1040573"/>
                    <a:pt x="1599907" y="1040573"/>
                    <a:pt x="1599907" y="1039903"/>
                  </a:cubicBezTo>
                  <a:cubicBezTo>
                    <a:pt x="1614640" y="997025"/>
                    <a:pt x="1626694" y="953477"/>
                    <a:pt x="1635399" y="909258"/>
                  </a:cubicBezTo>
                  <a:cubicBezTo>
                    <a:pt x="1636069" y="904568"/>
                    <a:pt x="1634060" y="898539"/>
                    <a:pt x="1631381" y="894519"/>
                  </a:cubicBezTo>
                  <a:cubicBezTo>
                    <a:pt x="1621336" y="879109"/>
                    <a:pt x="1609952" y="863700"/>
                    <a:pt x="1599237" y="848961"/>
                  </a:cubicBezTo>
                  <a:cubicBezTo>
                    <a:pt x="1597898" y="846951"/>
                    <a:pt x="1595219" y="845611"/>
                    <a:pt x="1591871" y="842931"/>
                  </a:cubicBezTo>
                  <a:cubicBezTo>
                    <a:pt x="1606604" y="909928"/>
                    <a:pt x="1606604" y="974916"/>
                    <a:pt x="1595889" y="1041243"/>
                  </a:cubicBezTo>
                  <a:close/>
                  <a:moveTo>
                    <a:pt x="75085" y="1032533"/>
                  </a:moveTo>
                  <a:cubicBezTo>
                    <a:pt x="90487" y="1043923"/>
                    <a:pt x="107228" y="1051962"/>
                    <a:pt x="126649" y="1062682"/>
                  </a:cubicBezTo>
                  <a:cubicBezTo>
                    <a:pt x="119282" y="1031193"/>
                    <a:pt x="114595" y="1003054"/>
                    <a:pt x="99862" y="976256"/>
                  </a:cubicBezTo>
                  <a:cubicBezTo>
                    <a:pt x="86469" y="994345"/>
                    <a:pt x="81781" y="1013104"/>
                    <a:pt x="75085" y="1032533"/>
                  </a:cubicBezTo>
                  <a:close/>
                  <a:moveTo>
                    <a:pt x="1184716" y="217846"/>
                  </a:moveTo>
                  <a:cubicBezTo>
                    <a:pt x="1155921" y="193057"/>
                    <a:pt x="1125116" y="169608"/>
                    <a:pt x="1091633" y="152189"/>
                  </a:cubicBezTo>
                  <a:cubicBezTo>
                    <a:pt x="1080918" y="146829"/>
                    <a:pt x="1070204" y="142809"/>
                    <a:pt x="1058819" y="138789"/>
                  </a:cubicBezTo>
                  <a:cubicBezTo>
                    <a:pt x="1056141" y="138119"/>
                    <a:pt x="1052792" y="140799"/>
                    <a:pt x="1049444" y="142139"/>
                  </a:cubicBezTo>
                  <a:cubicBezTo>
                    <a:pt x="1050784" y="145489"/>
                    <a:pt x="1051453" y="148839"/>
                    <a:pt x="1053462" y="150849"/>
                  </a:cubicBezTo>
                  <a:cubicBezTo>
                    <a:pt x="1055471" y="152859"/>
                    <a:pt x="1059489" y="153529"/>
                    <a:pt x="1062168" y="154869"/>
                  </a:cubicBezTo>
                  <a:cubicBezTo>
                    <a:pt x="1084936" y="165588"/>
                    <a:pt x="1107705" y="176308"/>
                    <a:pt x="1129804" y="187697"/>
                  </a:cubicBezTo>
                  <a:cubicBezTo>
                    <a:pt x="1149224" y="197077"/>
                    <a:pt x="1166635" y="207797"/>
                    <a:pt x="1184716" y="217846"/>
                  </a:cubicBezTo>
                  <a:close/>
                  <a:moveTo>
                    <a:pt x="924887" y="66432"/>
                  </a:moveTo>
                  <a:cubicBezTo>
                    <a:pt x="919530" y="77152"/>
                    <a:pt x="914842" y="85862"/>
                    <a:pt x="911494" y="95241"/>
                  </a:cubicBezTo>
                  <a:cubicBezTo>
                    <a:pt x="908815" y="102611"/>
                    <a:pt x="910824" y="109981"/>
                    <a:pt x="918190" y="112660"/>
                  </a:cubicBezTo>
                  <a:cubicBezTo>
                    <a:pt x="928905" y="116680"/>
                    <a:pt x="939619" y="118690"/>
                    <a:pt x="951673" y="118020"/>
                  </a:cubicBezTo>
                  <a:cubicBezTo>
                    <a:pt x="951004" y="96581"/>
                    <a:pt x="943637" y="80502"/>
                    <a:pt x="924887" y="66432"/>
                  </a:cubicBezTo>
                  <a:close/>
                  <a:moveTo>
                    <a:pt x="141381" y="1108240"/>
                  </a:moveTo>
                  <a:cubicBezTo>
                    <a:pt x="129997" y="1122980"/>
                    <a:pt x="124640" y="1136379"/>
                    <a:pt x="120622" y="1151119"/>
                  </a:cubicBezTo>
                  <a:cubicBezTo>
                    <a:pt x="119282" y="1156478"/>
                    <a:pt x="120622" y="1161838"/>
                    <a:pt x="126649" y="1165188"/>
                  </a:cubicBezTo>
                  <a:cubicBezTo>
                    <a:pt x="134015" y="1169208"/>
                    <a:pt x="141381" y="1173228"/>
                    <a:pt x="150087" y="1170548"/>
                  </a:cubicBezTo>
                  <a:cubicBezTo>
                    <a:pt x="147408" y="1149779"/>
                    <a:pt x="144730" y="1130349"/>
                    <a:pt x="141381" y="1108240"/>
                  </a:cubicBezTo>
                  <a:close/>
                  <a:moveTo>
                    <a:pt x="969085" y="85862"/>
                  </a:moveTo>
                  <a:cubicBezTo>
                    <a:pt x="971763" y="93901"/>
                    <a:pt x="973772" y="100601"/>
                    <a:pt x="976451" y="107301"/>
                  </a:cubicBezTo>
                  <a:cubicBezTo>
                    <a:pt x="997880" y="97921"/>
                    <a:pt x="1014622" y="85862"/>
                    <a:pt x="1033372" y="69782"/>
                  </a:cubicBezTo>
                  <a:cubicBezTo>
                    <a:pt x="1009264" y="72462"/>
                    <a:pt x="989174" y="74472"/>
                    <a:pt x="969085" y="85862"/>
                  </a:cubicBezTo>
                  <a:close/>
                  <a:moveTo>
                    <a:pt x="1032033" y="102611"/>
                  </a:moveTo>
                  <a:cubicBezTo>
                    <a:pt x="1022658" y="108641"/>
                    <a:pt x="1016631" y="112660"/>
                    <a:pt x="1010604" y="116680"/>
                  </a:cubicBezTo>
                  <a:cubicBezTo>
                    <a:pt x="1003907" y="120700"/>
                    <a:pt x="997880" y="124720"/>
                    <a:pt x="989174" y="129410"/>
                  </a:cubicBezTo>
                  <a:cubicBezTo>
                    <a:pt x="1002568" y="133430"/>
                    <a:pt x="1013282" y="136110"/>
                    <a:pt x="1024667" y="139459"/>
                  </a:cubicBezTo>
                  <a:cubicBezTo>
                    <a:pt x="1032033" y="128740"/>
                    <a:pt x="1030694" y="117350"/>
                    <a:pt x="1032033" y="102611"/>
                  </a:cubicBezTo>
                  <a:close/>
                  <a:moveTo>
                    <a:pt x="100532" y="1133699"/>
                  </a:moveTo>
                  <a:cubicBezTo>
                    <a:pt x="107228" y="1120970"/>
                    <a:pt x="113925" y="1107570"/>
                    <a:pt x="119952" y="1094841"/>
                  </a:cubicBezTo>
                  <a:cubicBezTo>
                    <a:pt x="120622" y="1093501"/>
                    <a:pt x="119282" y="1090151"/>
                    <a:pt x="118613" y="1088141"/>
                  </a:cubicBezTo>
                  <a:cubicBezTo>
                    <a:pt x="116604" y="1088811"/>
                    <a:pt x="112586" y="1088811"/>
                    <a:pt x="111916" y="1090151"/>
                  </a:cubicBezTo>
                  <a:cubicBezTo>
                    <a:pt x="105219" y="1103550"/>
                    <a:pt x="97853" y="1116950"/>
                    <a:pt x="100532" y="1133699"/>
                  </a:cubicBezTo>
                  <a:close/>
                  <a:moveTo>
                    <a:pt x="1551691" y="678788"/>
                  </a:moveTo>
                  <a:cubicBezTo>
                    <a:pt x="1555040" y="684147"/>
                    <a:pt x="1557718" y="689507"/>
                    <a:pt x="1562406" y="698217"/>
                  </a:cubicBezTo>
                  <a:cubicBezTo>
                    <a:pt x="1561736" y="682808"/>
                    <a:pt x="1561736" y="682808"/>
                    <a:pt x="1551691" y="67878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3012D4ED-0DD1-B8B3-35A7-191FC59D7C78}"/>
                </a:ext>
              </a:extLst>
            </p:cNvPr>
            <p:cNvSpPr/>
            <p:nvPr/>
          </p:nvSpPr>
          <p:spPr>
            <a:xfrm>
              <a:off x="6239467" y="2655312"/>
              <a:ext cx="64856" cy="71779"/>
            </a:xfrm>
            <a:custGeom>
              <a:avLst/>
              <a:gdLst>
                <a:gd name="connsiteX0" fmla="*/ 27275 w 64856"/>
                <a:gd name="connsiteY0" fmla="*/ 0 h 71779"/>
                <a:gd name="connsiteX1" fmla="*/ 62767 w 64856"/>
                <a:gd name="connsiteY1" fmla="*/ 26129 h 71779"/>
                <a:gd name="connsiteX2" fmla="*/ 51383 w 64856"/>
                <a:gd name="connsiteY2" fmla="*/ 66327 h 71779"/>
                <a:gd name="connsiteX3" fmla="*/ 36650 w 64856"/>
                <a:gd name="connsiteY3" fmla="*/ 71687 h 71779"/>
                <a:gd name="connsiteX4" fmla="*/ 1158 w 64856"/>
                <a:gd name="connsiteY4" fmla="*/ 42208 h 71779"/>
                <a:gd name="connsiteX5" fmla="*/ 17230 w 64856"/>
                <a:gd name="connsiteY5" fmla="*/ 4020 h 71779"/>
                <a:gd name="connsiteX6" fmla="*/ 27275 w 64856"/>
                <a:gd name="connsiteY6" fmla="*/ 0 h 71779"/>
                <a:gd name="connsiteX7" fmla="*/ 11873 w 64856"/>
                <a:gd name="connsiteY7" fmla="*/ 34168 h 71779"/>
                <a:gd name="connsiteX8" fmla="*/ 35311 w 64856"/>
                <a:gd name="connsiteY8" fmla="*/ 59628 h 71779"/>
                <a:gd name="connsiteX9" fmla="*/ 54731 w 64856"/>
                <a:gd name="connsiteY9" fmla="*/ 38189 h 71779"/>
                <a:gd name="connsiteX10" fmla="*/ 30623 w 64856"/>
                <a:gd name="connsiteY10" fmla="*/ 13399 h 71779"/>
                <a:gd name="connsiteX11" fmla="*/ 11873 w 64856"/>
                <a:gd name="connsiteY11" fmla="*/ 34168 h 7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4856" h="71779">
                  <a:moveTo>
                    <a:pt x="27275" y="0"/>
                  </a:moveTo>
                  <a:cubicBezTo>
                    <a:pt x="42677" y="0"/>
                    <a:pt x="59419" y="12059"/>
                    <a:pt x="62767" y="26129"/>
                  </a:cubicBezTo>
                  <a:cubicBezTo>
                    <a:pt x="68124" y="45558"/>
                    <a:pt x="62767" y="58958"/>
                    <a:pt x="51383" y="66327"/>
                  </a:cubicBezTo>
                  <a:cubicBezTo>
                    <a:pt x="47365" y="69007"/>
                    <a:pt x="41338" y="71017"/>
                    <a:pt x="36650" y="71687"/>
                  </a:cubicBezTo>
                  <a:cubicBezTo>
                    <a:pt x="21918" y="73027"/>
                    <a:pt x="5846" y="59628"/>
                    <a:pt x="1158" y="42208"/>
                  </a:cubicBezTo>
                  <a:cubicBezTo>
                    <a:pt x="-2860" y="28139"/>
                    <a:pt x="3837" y="11390"/>
                    <a:pt x="17230" y="4020"/>
                  </a:cubicBezTo>
                  <a:cubicBezTo>
                    <a:pt x="21248" y="1340"/>
                    <a:pt x="25266" y="670"/>
                    <a:pt x="27275" y="0"/>
                  </a:cubicBezTo>
                  <a:close/>
                  <a:moveTo>
                    <a:pt x="11873" y="34168"/>
                  </a:moveTo>
                  <a:cubicBezTo>
                    <a:pt x="11873" y="47568"/>
                    <a:pt x="23257" y="59628"/>
                    <a:pt x="35311" y="59628"/>
                  </a:cubicBezTo>
                  <a:cubicBezTo>
                    <a:pt x="45356" y="59628"/>
                    <a:pt x="54731" y="48908"/>
                    <a:pt x="54731" y="38189"/>
                  </a:cubicBezTo>
                  <a:cubicBezTo>
                    <a:pt x="54061" y="24119"/>
                    <a:pt x="43347" y="13399"/>
                    <a:pt x="30623" y="13399"/>
                  </a:cubicBezTo>
                  <a:cubicBezTo>
                    <a:pt x="19239" y="12730"/>
                    <a:pt x="11203" y="22109"/>
                    <a:pt x="11873" y="34168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5A7853DA-E43F-968E-7D25-B0FBC55B1982}"/>
                </a:ext>
              </a:extLst>
            </p:cNvPr>
            <p:cNvSpPr/>
            <p:nvPr/>
          </p:nvSpPr>
          <p:spPr>
            <a:xfrm>
              <a:off x="6248898" y="2551789"/>
              <a:ext cx="64079" cy="71767"/>
            </a:xfrm>
            <a:custGeom>
              <a:avLst/>
              <a:gdLst>
                <a:gd name="connsiteX0" fmla="*/ 64051 w 64079"/>
                <a:gd name="connsiteY0" fmla="*/ 39876 h 71767"/>
                <a:gd name="connsiteX1" fmla="*/ 43291 w 64079"/>
                <a:gd name="connsiteY1" fmla="*/ 70695 h 71767"/>
                <a:gd name="connsiteX2" fmla="*/ 10478 w 64079"/>
                <a:gd name="connsiteY2" fmla="*/ 59306 h 71767"/>
                <a:gd name="connsiteX3" fmla="*/ 9139 w 64079"/>
                <a:gd name="connsiteY3" fmla="*/ 9727 h 71767"/>
                <a:gd name="connsiteX4" fmla="*/ 37934 w 64079"/>
                <a:gd name="connsiteY4" fmla="*/ 1688 h 71767"/>
                <a:gd name="connsiteX5" fmla="*/ 64051 w 64079"/>
                <a:gd name="connsiteY5" fmla="*/ 39876 h 71767"/>
                <a:gd name="connsiteX6" fmla="*/ 54676 w 64079"/>
                <a:gd name="connsiteY6" fmla="*/ 39206 h 71767"/>
                <a:gd name="connsiteX7" fmla="*/ 31237 w 64079"/>
                <a:gd name="connsiteY7" fmla="*/ 12407 h 71767"/>
                <a:gd name="connsiteX8" fmla="*/ 9139 w 64079"/>
                <a:gd name="connsiteY8" fmla="*/ 33846 h 71767"/>
                <a:gd name="connsiteX9" fmla="*/ 33246 w 64079"/>
                <a:gd name="connsiteY9" fmla="*/ 61315 h 71767"/>
                <a:gd name="connsiteX10" fmla="*/ 54676 w 64079"/>
                <a:gd name="connsiteY10" fmla="*/ 39206 h 71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4079" h="71767">
                  <a:moveTo>
                    <a:pt x="64051" y="39876"/>
                  </a:moveTo>
                  <a:cubicBezTo>
                    <a:pt x="64051" y="53945"/>
                    <a:pt x="55345" y="66675"/>
                    <a:pt x="43291" y="70695"/>
                  </a:cubicBezTo>
                  <a:cubicBezTo>
                    <a:pt x="33246" y="74045"/>
                    <a:pt x="18514" y="69355"/>
                    <a:pt x="10478" y="59306"/>
                  </a:cubicBezTo>
                  <a:cubicBezTo>
                    <a:pt x="-2915" y="43896"/>
                    <a:pt x="-3585" y="25137"/>
                    <a:pt x="9139" y="9727"/>
                  </a:cubicBezTo>
                  <a:cubicBezTo>
                    <a:pt x="16505" y="1018"/>
                    <a:pt x="27220" y="-2332"/>
                    <a:pt x="37934" y="1688"/>
                  </a:cubicBezTo>
                  <a:cubicBezTo>
                    <a:pt x="53336" y="7047"/>
                    <a:pt x="64721" y="23797"/>
                    <a:pt x="64051" y="39876"/>
                  </a:cubicBezTo>
                  <a:close/>
                  <a:moveTo>
                    <a:pt x="54676" y="39206"/>
                  </a:moveTo>
                  <a:cubicBezTo>
                    <a:pt x="55345" y="24467"/>
                    <a:pt x="45300" y="13077"/>
                    <a:pt x="31237" y="12407"/>
                  </a:cubicBezTo>
                  <a:cubicBezTo>
                    <a:pt x="17844" y="11737"/>
                    <a:pt x="9139" y="20447"/>
                    <a:pt x="9139" y="33846"/>
                  </a:cubicBezTo>
                  <a:cubicBezTo>
                    <a:pt x="9139" y="47246"/>
                    <a:pt x="20523" y="60645"/>
                    <a:pt x="33246" y="61315"/>
                  </a:cubicBezTo>
                  <a:cubicBezTo>
                    <a:pt x="44631" y="62655"/>
                    <a:pt x="54676" y="52606"/>
                    <a:pt x="54676" y="392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4755380C-C915-239F-76FB-FEA795FEFA29}"/>
                </a:ext>
              </a:extLst>
            </p:cNvPr>
            <p:cNvSpPr/>
            <p:nvPr/>
          </p:nvSpPr>
          <p:spPr>
            <a:xfrm>
              <a:off x="5275415" y="2471479"/>
              <a:ext cx="66659" cy="29069"/>
            </a:xfrm>
            <a:custGeom>
              <a:avLst/>
              <a:gdLst>
                <a:gd name="connsiteX0" fmla="*/ 65183 w 66659"/>
                <a:gd name="connsiteY0" fmla="*/ 29069 h 29069"/>
                <a:gd name="connsiteX1" fmla="*/ 15628 w 66659"/>
                <a:gd name="connsiteY1" fmla="*/ 29069 h 29069"/>
                <a:gd name="connsiteX2" fmla="*/ 226 w 66659"/>
                <a:gd name="connsiteY2" fmla="*/ 17680 h 29069"/>
                <a:gd name="connsiteX3" fmla="*/ 12280 w 66659"/>
                <a:gd name="connsiteY3" fmla="*/ 1600 h 29069"/>
                <a:gd name="connsiteX4" fmla="*/ 62505 w 66659"/>
                <a:gd name="connsiteY4" fmla="*/ 14330 h 29069"/>
                <a:gd name="connsiteX5" fmla="*/ 65183 w 66659"/>
                <a:gd name="connsiteY5" fmla="*/ 29069 h 29069"/>
                <a:gd name="connsiteX6" fmla="*/ 24334 w 66659"/>
                <a:gd name="connsiteY6" fmla="*/ 12990 h 29069"/>
                <a:gd name="connsiteX7" fmla="*/ 46433 w 66659"/>
                <a:gd name="connsiteY7" fmla="*/ 17009 h 29069"/>
                <a:gd name="connsiteX8" fmla="*/ 24334 w 66659"/>
                <a:gd name="connsiteY8" fmla="*/ 12990 h 290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6659" h="29069">
                  <a:moveTo>
                    <a:pt x="65183" y="29069"/>
                  </a:moveTo>
                  <a:cubicBezTo>
                    <a:pt x="47772" y="29069"/>
                    <a:pt x="31700" y="29069"/>
                    <a:pt x="15628" y="29069"/>
                  </a:cubicBezTo>
                  <a:cubicBezTo>
                    <a:pt x="6253" y="29069"/>
                    <a:pt x="896" y="25049"/>
                    <a:pt x="226" y="17680"/>
                  </a:cubicBezTo>
                  <a:cubicBezTo>
                    <a:pt x="-1113" y="9640"/>
                    <a:pt x="3574" y="3610"/>
                    <a:pt x="12280" y="1600"/>
                  </a:cubicBezTo>
                  <a:cubicBezTo>
                    <a:pt x="31031" y="-3090"/>
                    <a:pt x="47772" y="2940"/>
                    <a:pt x="62505" y="14330"/>
                  </a:cubicBezTo>
                  <a:cubicBezTo>
                    <a:pt x="67862" y="17680"/>
                    <a:pt x="67192" y="22370"/>
                    <a:pt x="65183" y="29069"/>
                  </a:cubicBezTo>
                  <a:close/>
                  <a:moveTo>
                    <a:pt x="24334" y="12990"/>
                  </a:moveTo>
                  <a:cubicBezTo>
                    <a:pt x="31700" y="12320"/>
                    <a:pt x="37727" y="20359"/>
                    <a:pt x="46433" y="17009"/>
                  </a:cubicBezTo>
                  <a:cubicBezTo>
                    <a:pt x="33709" y="8300"/>
                    <a:pt x="33709" y="8300"/>
                    <a:pt x="24334" y="1299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FEA6152F-6E3E-5491-89C3-E16E1C3AA7FD}"/>
                </a:ext>
              </a:extLst>
            </p:cNvPr>
            <p:cNvSpPr/>
            <p:nvPr/>
          </p:nvSpPr>
          <p:spPr>
            <a:xfrm>
              <a:off x="8466037" y="1562709"/>
              <a:ext cx="130589" cy="122419"/>
            </a:xfrm>
            <a:custGeom>
              <a:avLst/>
              <a:gdLst>
                <a:gd name="connsiteX0" fmla="*/ 130462 w 130589"/>
                <a:gd name="connsiteY0" fmla="*/ 62185 h 122419"/>
                <a:gd name="connsiteX1" fmla="*/ 50772 w 130589"/>
                <a:gd name="connsiteY1" fmla="*/ 120473 h 122419"/>
                <a:gd name="connsiteX2" fmla="*/ 3896 w 130589"/>
                <a:gd name="connsiteY2" fmla="*/ 80274 h 122419"/>
                <a:gd name="connsiteX3" fmla="*/ 42736 w 130589"/>
                <a:gd name="connsiteY3" fmla="*/ 3897 h 122419"/>
                <a:gd name="connsiteX4" fmla="*/ 107694 w 130589"/>
                <a:gd name="connsiteY4" fmla="*/ 15287 h 122419"/>
                <a:gd name="connsiteX5" fmla="*/ 130462 w 130589"/>
                <a:gd name="connsiteY5" fmla="*/ 62185 h 122419"/>
                <a:gd name="connsiteX6" fmla="*/ 66844 w 130589"/>
                <a:gd name="connsiteY6" fmla="*/ 101043 h 122419"/>
                <a:gd name="connsiteX7" fmla="*/ 79568 w 130589"/>
                <a:gd name="connsiteY7" fmla="*/ 99703 h 122419"/>
                <a:gd name="connsiteX8" fmla="*/ 109702 w 130589"/>
                <a:gd name="connsiteY8" fmla="*/ 51465 h 122419"/>
                <a:gd name="connsiteX9" fmla="*/ 70193 w 130589"/>
                <a:gd name="connsiteY9" fmla="*/ 19307 h 122419"/>
                <a:gd name="connsiteX10" fmla="*/ 21977 w 130589"/>
                <a:gd name="connsiteY10" fmla="*/ 70895 h 122419"/>
                <a:gd name="connsiteX11" fmla="*/ 66844 w 130589"/>
                <a:gd name="connsiteY11" fmla="*/ 101043 h 122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589" h="122419">
                  <a:moveTo>
                    <a:pt x="130462" y="62185"/>
                  </a:moveTo>
                  <a:cubicBezTo>
                    <a:pt x="133141" y="95684"/>
                    <a:pt x="92961" y="131192"/>
                    <a:pt x="50772" y="120473"/>
                  </a:cubicBezTo>
                  <a:cubicBezTo>
                    <a:pt x="28673" y="115113"/>
                    <a:pt x="11932" y="101713"/>
                    <a:pt x="3896" y="80274"/>
                  </a:cubicBezTo>
                  <a:cubicBezTo>
                    <a:pt x="-8158" y="47445"/>
                    <a:pt x="8584" y="15957"/>
                    <a:pt x="42736" y="3897"/>
                  </a:cubicBezTo>
                  <a:cubicBezTo>
                    <a:pt x="66174" y="-4143"/>
                    <a:pt x="87604" y="547"/>
                    <a:pt x="107694" y="15287"/>
                  </a:cubicBezTo>
                  <a:cubicBezTo>
                    <a:pt x="123096" y="26676"/>
                    <a:pt x="131132" y="42086"/>
                    <a:pt x="130462" y="62185"/>
                  </a:cubicBezTo>
                  <a:close/>
                  <a:moveTo>
                    <a:pt x="66844" y="101043"/>
                  </a:moveTo>
                  <a:cubicBezTo>
                    <a:pt x="70193" y="100373"/>
                    <a:pt x="74880" y="100373"/>
                    <a:pt x="79568" y="99703"/>
                  </a:cubicBezTo>
                  <a:cubicBezTo>
                    <a:pt x="100997" y="96353"/>
                    <a:pt x="115730" y="72904"/>
                    <a:pt x="109702" y="51465"/>
                  </a:cubicBezTo>
                  <a:cubicBezTo>
                    <a:pt x="105015" y="34046"/>
                    <a:pt x="88943" y="21317"/>
                    <a:pt x="70193" y="19307"/>
                  </a:cubicBezTo>
                  <a:cubicBezTo>
                    <a:pt x="42067" y="16627"/>
                    <a:pt x="13271" y="40746"/>
                    <a:pt x="21977" y="70895"/>
                  </a:cubicBezTo>
                  <a:cubicBezTo>
                    <a:pt x="27334" y="89654"/>
                    <a:pt x="42736" y="100373"/>
                    <a:pt x="66844" y="101043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0EE0B0CB-1E2D-4D88-AE1B-EA1A95AB3CCF}"/>
                </a:ext>
              </a:extLst>
            </p:cNvPr>
            <p:cNvSpPr/>
            <p:nvPr/>
          </p:nvSpPr>
          <p:spPr>
            <a:xfrm>
              <a:off x="8604903" y="1677686"/>
              <a:ext cx="114068" cy="103981"/>
            </a:xfrm>
            <a:custGeom>
              <a:avLst/>
              <a:gdLst>
                <a:gd name="connsiteX0" fmla="*/ 58563 w 114068"/>
                <a:gd name="connsiteY0" fmla="*/ 103982 h 103981"/>
                <a:gd name="connsiteX1" fmla="*/ 302 w 114068"/>
                <a:gd name="connsiteY1" fmla="*/ 45024 h 103981"/>
                <a:gd name="connsiteX2" fmla="*/ 47848 w 114068"/>
                <a:gd name="connsiteY2" fmla="*/ 136 h 103981"/>
                <a:gd name="connsiteX3" fmla="*/ 96734 w 114068"/>
                <a:gd name="connsiteY3" fmla="*/ 14876 h 103981"/>
                <a:gd name="connsiteX4" fmla="*/ 111466 w 114068"/>
                <a:gd name="connsiteY4" fmla="*/ 67133 h 103981"/>
                <a:gd name="connsiteX5" fmla="*/ 66599 w 114068"/>
                <a:gd name="connsiteY5" fmla="*/ 103312 h 103981"/>
                <a:gd name="connsiteX6" fmla="*/ 58563 w 114068"/>
                <a:gd name="connsiteY6" fmla="*/ 103982 h 103981"/>
                <a:gd name="connsiteX7" fmla="*/ 96064 w 114068"/>
                <a:gd name="connsiteY7" fmla="*/ 52394 h 103981"/>
                <a:gd name="connsiteX8" fmla="*/ 57224 w 114068"/>
                <a:gd name="connsiteY8" fmla="*/ 14876 h 103981"/>
                <a:gd name="connsiteX9" fmla="*/ 16375 w 114068"/>
                <a:gd name="connsiteY9" fmla="*/ 51054 h 103981"/>
                <a:gd name="connsiteX10" fmla="*/ 55884 w 114068"/>
                <a:gd name="connsiteY10" fmla="*/ 89243 h 103981"/>
                <a:gd name="connsiteX11" fmla="*/ 96064 w 114068"/>
                <a:gd name="connsiteY11" fmla="*/ 52394 h 1039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4068" h="103981">
                  <a:moveTo>
                    <a:pt x="58563" y="103982"/>
                  </a:moveTo>
                  <a:cubicBezTo>
                    <a:pt x="21732" y="103982"/>
                    <a:pt x="-3046" y="78523"/>
                    <a:pt x="302" y="45024"/>
                  </a:cubicBezTo>
                  <a:cubicBezTo>
                    <a:pt x="2311" y="22915"/>
                    <a:pt x="25750" y="1476"/>
                    <a:pt x="47848" y="136"/>
                  </a:cubicBezTo>
                  <a:cubicBezTo>
                    <a:pt x="65929" y="-534"/>
                    <a:pt x="82671" y="806"/>
                    <a:pt x="96734" y="14876"/>
                  </a:cubicBezTo>
                  <a:cubicBezTo>
                    <a:pt x="111466" y="29615"/>
                    <a:pt x="118163" y="47034"/>
                    <a:pt x="111466" y="67133"/>
                  </a:cubicBezTo>
                  <a:cubicBezTo>
                    <a:pt x="104770" y="88573"/>
                    <a:pt x="88698" y="99962"/>
                    <a:pt x="66599" y="103312"/>
                  </a:cubicBezTo>
                  <a:cubicBezTo>
                    <a:pt x="63251" y="103982"/>
                    <a:pt x="59903" y="103982"/>
                    <a:pt x="58563" y="103982"/>
                  </a:cubicBezTo>
                  <a:close/>
                  <a:moveTo>
                    <a:pt x="96064" y="52394"/>
                  </a:moveTo>
                  <a:cubicBezTo>
                    <a:pt x="96064" y="30955"/>
                    <a:pt x="79323" y="14876"/>
                    <a:pt x="57224" y="14876"/>
                  </a:cubicBezTo>
                  <a:cubicBezTo>
                    <a:pt x="34455" y="14876"/>
                    <a:pt x="17044" y="30285"/>
                    <a:pt x="16375" y="51054"/>
                  </a:cubicBezTo>
                  <a:cubicBezTo>
                    <a:pt x="15705" y="70483"/>
                    <a:pt x="35125" y="89243"/>
                    <a:pt x="55884" y="89243"/>
                  </a:cubicBezTo>
                  <a:cubicBezTo>
                    <a:pt x="78653" y="89243"/>
                    <a:pt x="96064" y="73163"/>
                    <a:pt x="96064" y="52394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7EFA96A9-7FD8-07BE-B3D6-7D7DEB5D0DFC}"/>
                </a:ext>
              </a:extLst>
            </p:cNvPr>
            <p:cNvSpPr/>
            <p:nvPr/>
          </p:nvSpPr>
          <p:spPr>
            <a:xfrm>
              <a:off x="7856522" y="1079039"/>
              <a:ext cx="282597" cy="287230"/>
            </a:xfrm>
            <a:custGeom>
              <a:avLst/>
              <a:gdLst>
                <a:gd name="connsiteX0" fmla="*/ 282598 w 282597"/>
                <a:gd name="connsiteY0" fmla="*/ 173350 h 287230"/>
                <a:gd name="connsiteX1" fmla="*/ 273223 w 282597"/>
                <a:gd name="connsiteY1" fmla="*/ 223598 h 287230"/>
                <a:gd name="connsiteX2" fmla="*/ 165407 w 282597"/>
                <a:gd name="connsiteY2" fmla="*/ 286576 h 287230"/>
                <a:gd name="connsiteX3" fmla="*/ 34153 w 282597"/>
                <a:gd name="connsiteY3" fmla="*/ 234988 h 287230"/>
                <a:gd name="connsiteX4" fmla="*/ 8036 w 282597"/>
                <a:gd name="connsiteY4" fmla="*/ 211539 h 287230"/>
                <a:gd name="connsiteX5" fmla="*/ 8036 w 282597"/>
                <a:gd name="connsiteY5" fmla="*/ 182060 h 287230"/>
                <a:gd name="connsiteX6" fmla="*/ 51564 w 282597"/>
                <a:gd name="connsiteY6" fmla="*/ 141862 h 287230"/>
                <a:gd name="connsiteX7" fmla="*/ 174782 w 282597"/>
                <a:gd name="connsiteY7" fmla="*/ 11217 h 287230"/>
                <a:gd name="connsiteX8" fmla="*/ 206256 w 282597"/>
                <a:gd name="connsiteY8" fmla="*/ 8537 h 287230"/>
                <a:gd name="connsiteX9" fmla="*/ 282598 w 282597"/>
                <a:gd name="connsiteY9" fmla="*/ 173350 h 287230"/>
                <a:gd name="connsiteX10" fmla="*/ 21429 w 282597"/>
                <a:gd name="connsiteY10" fmla="*/ 195459 h 287230"/>
                <a:gd name="connsiteX11" fmla="*/ 29465 w 282597"/>
                <a:gd name="connsiteY11" fmla="*/ 209529 h 287230"/>
                <a:gd name="connsiteX12" fmla="*/ 158710 w 282597"/>
                <a:gd name="connsiteY12" fmla="*/ 267147 h 287230"/>
                <a:gd name="connsiteX13" fmla="*/ 189515 w 282597"/>
                <a:gd name="connsiteY13" fmla="*/ 255757 h 287230"/>
                <a:gd name="connsiteX14" fmla="*/ 254472 w 282597"/>
                <a:gd name="connsiteY14" fmla="*/ 178040 h 287230"/>
                <a:gd name="connsiteX15" fmla="*/ 261838 w 282597"/>
                <a:gd name="connsiteY15" fmla="*/ 145881 h 287230"/>
                <a:gd name="connsiteX16" fmla="*/ 227016 w 282597"/>
                <a:gd name="connsiteY16" fmla="*/ 62135 h 287230"/>
                <a:gd name="connsiteX17" fmla="*/ 223667 w 282597"/>
                <a:gd name="connsiteY17" fmla="*/ 56775 h 287230"/>
                <a:gd name="connsiteX18" fmla="*/ 217641 w 282597"/>
                <a:gd name="connsiteY18" fmla="*/ 51415 h 287230"/>
                <a:gd name="connsiteX19" fmla="*/ 216301 w 282597"/>
                <a:gd name="connsiteY19" fmla="*/ 83574 h 287230"/>
                <a:gd name="connsiteX20" fmla="*/ 179470 w 282597"/>
                <a:gd name="connsiteY20" fmla="*/ 137842 h 287230"/>
                <a:gd name="connsiteX21" fmla="*/ 89065 w 282597"/>
                <a:gd name="connsiteY21" fmla="*/ 218908 h 287230"/>
                <a:gd name="connsiteX22" fmla="*/ 66966 w 282597"/>
                <a:gd name="connsiteY22" fmla="*/ 220249 h 287230"/>
                <a:gd name="connsiteX23" fmla="*/ 21429 w 282597"/>
                <a:gd name="connsiteY23" fmla="*/ 195459 h 287230"/>
                <a:gd name="connsiteX24" fmla="*/ 184157 w 282597"/>
                <a:gd name="connsiteY24" fmla="*/ 28636 h 287230"/>
                <a:gd name="connsiteX25" fmla="*/ 32144 w 282597"/>
                <a:gd name="connsiteY25" fmla="*/ 184740 h 287230"/>
                <a:gd name="connsiteX26" fmla="*/ 74333 w 282597"/>
                <a:gd name="connsiteY26" fmla="*/ 209529 h 287230"/>
                <a:gd name="connsiteX27" fmla="*/ 77681 w 282597"/>
                <a:gd name="connsiteY27" fmla="*/ 208859 h 287230"/>
                <a:gd name="connsiteX28" fmla="*/ 204917 w 282597"/>
                <a:gd name="connsiteY28" fmla="*/ 74194 h 287230"/>
                <a:gd name="connsiteX29" fmla="*/ 205587 w 282597"/>
                <a:gd name="connsiteY29" fmla="*/ 64145 h 287230"/>
                <a:gd name="connsiteX30" fmla="*/ 184157 w 282597"/>
                <a:gd name="connsiteY30" fmla="*/ 28636 h 287230"/>
                <a:gd name="connsiteX31" fmla="*/ 261169 w 282597"/>
                <a:gd name="connsiteY31" fmla="*/ 189430 h 287230"/>
                <a:gd name="connsiteX32" fmla="*/ 202908 w 282597"/>
                <a:gd name="connsiteY32" fmla="*/ 260447 h 287230"/>
                <a:gd name="connsiteX33" fmla="*/ 261169 w 282597"/>
                <a:gd name="connsiteY33" fmla="*/ 189430 h 287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282597" h="287230">
                  <a:moveTo>
                    <a:pt x="282598" y="173350"/>
                  </a:moveTo>
                  <a:cubicBezTo>
                    <a:pt x="282598" y="190770"/>
                    <a:pt x="279250" y="207519"/>
                    <a:pt x="273223" y="223598"/>
                  </a:cubicBezTo>
                  <a:cubicBezTo>
                    <a:pt x="257820" y="263797"/>
                    <a:pt x="214962" y="291936"/>
                    <a:pt x="165407" y="286576"/>
                  </a:cubicBezTo>
                  <a:cubicBezTo>
                    <a:pt x="116521" y="281216"/>
                    <a:pt x="73663" y="261787"/>
                    <a:pt x="34153" y="234988"/>
                  </a:cubicBezTo>
                  <a:cubicBezTo>
                    <a:pt x="24778" y="228288"/>
                    <a:pt x="16072" y="220249"/>
                    <a:pt x="8036" y="211539"/>
                  </a:cubicBezTo>
                  <a:cubicBezTo>
                    <a:pt x="-2679" y="200149"/>
                    <a:pt x="-2679" y="193450"/>
                    <a:pt x="8036" y="182060"/>
                  </a:cubicBezTo>
                  <a:cubicBezTo>
                    <a:pt x="22099" y="167991"/>
                    <a:pt x="36832" y="155261"/>
                    <a:pt x="51564" y="141862"/>
                  </a:cubicBezTo>
                  <a:cubicBezTo>
                    <a:pt x="95762" y="100993"/>
                    <a:pt x="135942" y="56775"/>
                    <a:pt x="174782" y="11217"/>
                  </a:cubicBezTo>
                  <a:cubicBezTo>
                    <a:pt x="186166" y="-2183"/>
                    <a:pt x="194202" y="-4192"/>
                    <a:pt x="206256" y="8537"/>
                  </a:cubicBezTo>
                  <a:cubicBezTo>
                    <a:pt x="251124" y="54095"/>
                    <a:pt x="277910" y="108363"/>
                    <a:pt x="282598" y="173350"/>
                  </a:cubicBezTo>
                  <a:close/>
                  <a:moveTo>
                    <a:pt x="21429" y="195459"/>
                  </a:moveTo>
                  <a:cubicBezTo>
                    <a:pt x="24778" y="205509"/>
                    <a:pt x="24778" y="206179"/>
                    <a:pt x="29465" y="209529"/>
                  </a:cubicBezTo>
                  <a:cubicBezTo>
                    <a:pt x="68306" y="237668"/>
                    <a:pt x="109825" y="259777"/>
                    <a:pt x="158710" y="267147"/>
                  </a:cubicBezTo>
                  <a:cubicBezTo>
                    <a:pt x="171434" y="269156"/>
                    <a:pt x="180809" y="267147"/>
                    <a:pt x="189515" y="255757"/>
                  </a:cubicBezTo>
                  <a:cubicBezTo>
                    <a:pt x="210274" y="229628"/>
                    <a:pt x="231703" y="203499"/>
                    <a:pt x="254472" y="178040"/>
                  </a:cubicBezTo>
                  <a:cubicBezTo>
                    <a:pt x="263178" y="167991"/>
                    <a:pt x="264517" y="157941"/>
                    <a:pt x="261838" y="145881"/>
                  </a:cubicBezTo>
                  <a:cubicBezTo>
                    <a:pt x="255142" y="115733"/>
                    <a:pt x="242418" y="88264"/>
                    <a:pt x="227016" y="62135"/>
                  </a:cubicBezTo>
                  <a:cubicBezTo>
                    <a:pt x="225677" y="60125"/>
                    <a:pt x="225007" y="58785"/>
                    <a:pt x="223667" y="56775"/>
                  </a:cubicBezTo>
                  <a:cubicBezTo>
                    <a:pt x="222328" y="55435"/>
                    <a:pt x="221658" y="54765"/>
                    <a:pt x="217641" y="51415"/>
                  </a:cubicBezTo>
                  <a:cubicBezTo>
                    <a:pt x="224337" y="69505"/>
                    <a:pt x="225007" y="69505"/>
                    <a:pt x="216301" y="83574"/>
                  </a:cubicBezTo>
                  <a:cubicBezTo>
                    <a:pt x="204247" y="102333"/>
                    <a:pt x="192863" y="120423"/>
                    <a:pt x="179470" y="137842"/>
                  </a:cubicBezTo>
                  <a:cubicBezTo>
                    <a:pt x="154023" y="170001"/>
                    <a:pt x="124557" y="197469"/>
                    <a:pt x="89065" y="218908"/>
                  </a:cubicBezTo>
                  <a:cubicBezTo>
                    <a:pt x="81699" y="223598"/>
                    <a:pt x="75002" y="224938"/>
                    <a:pt x="66966" y="220249"/>
                  </a:cubicBezTo>
                  <a:cubicBezTo>
                    <a:pt x="51564" y="212209"/>
                    <a:pt x="37501" y="204169"/>
                    <a:pt x="21429" y="195459"/>
                  </a:cubicBezTo>
                  <a:close/>
                  <a:moveTo>
                    <a:pt x="184157" y="28636"/>
                  </a:moveTo>
                  <a:cubicBezTo>
                    <a:pt x="137281" y="85584"/>
                    <a:pt x="86386" y="135832"/>
                    <a:pt x="32144" y="184740"/>
                  </a:cubicBezTo>
                  <a:cubicBezTo>
                    <a:pt x="48216" y="194120"/>
                    <a:pt x="61609" y="202159"/>
                    <a:pt x="74333" y="209529"/>
                  </a:cubicBezTo>
                  <a:cubicBezTo>
                    <a:pt x="77011" y="208859"/>
                    <a:pt x="77681" y="209529"/>
                    <a:pt x="77681" y="208859"/>
                  </a:cubicBezTo>
                  <a:cubicBezTo>
                    <a:pt x="133263" y="176030"/>
                    <a:pt x="173443" y="129802"/>
                    <a:pt x="204917" y="74194"/>
                  </a:cubicBezTo>
                  <a:cubicBezTo>
                    <a:pt x="206256" y="71514"/>
                    <a:pt x="207596" y="66155"/>
                    <a:pt x="205587" y="64145"/>
                  </a:cubicBezTo>
                  <a:cubicBezTo>
                    <a:pt x="199560" y="52755"/>
                    <a:pt x="192193" y="41366"/>
                    <a:pt x="184157" y="28636"/>
                  </a:cubicBezTo>
                  <a:close/>
                  <a:moveTo>
                    <a:pt x="261169" y="189430"/>
                  </a:moveTo>
                  <a:cubicBezTo>
                    <a:pt x="241079" y="213549"/>
                    <a:pt x="222998" y="236328"/>
                    <a:pt x="202908" y="260447"/>
                  </a:cubicBezTo>
                  <a:cubicBezTo>
                    <a:pt x="235052" y="255087"/>
                    <a:pt x="261169" y="222928"/>
                    <a:pt x="261169" y="18943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95800EC4-3159-7F9D-9936-AD04BE83DD39}"/>
                </a:ext>
              </a:extLst>
            </p:cNvPr>
            <p:cNvSpPr/>
            <p:nvPr/>
          </p:nvSpPr>
          <p:spPr>
            <a:xfrm>
              <a:off x="7566004" y="1177352"/>
              <a:ext cx="123102" cy="133098"/>
            </a:xfrm>
            <a:custGeom>
              <a:avLst/>
              <a:gdLst>
                <a:gd name="connsiteX0" fmla="*/ 122433 w 123102"/>
                <a:gd name="connsiteY0" fmla="*/ 94466 h 133098"/>
                <a:gd name="connsiteX1" fmla="*/ 74217 w 123102"/>
                <a:gd name="connsiteY1" fmla="*/ 131315 h 133098"/>
                <a:gd name="connsiteX2" fmla="*/ 554 w 123102"/>
                <a:gd name="connsiteY2" fmla="*/ 44218 h 133098"/>
                <a:gd name="connsiteX3" fmla="*/ 30689 w 123102"/>
                <a:gd name="connsiteY3" fmla="*/ 670 h 133098"/>
                <a:gd name="connsiteX4" fmla="*/ 38725 w 123102"/>
                <a:gd name="connsiteY4" fmla="*/ 0 h 133098"/>
                <a:gd name="connsiteX5" fmla="*/ 123102 w 123102"/>
                <a:gd name="connsiteY5" fmla="*/ 88437 h 133098"/>
                <a:gd name="connsiteX6" fmla="*/ 122433 w 123102"/>
                <a:gd name="connsiteY6" fmla="*/ 94466 h 133098"/>
                <a:gd name="connsiteX7" fmla="*/ 113057 w 123102"/>
                <a:gd name="connsiteY7" fmla="*/ 95806 h 133098"/>
                <a:gd name="connsiteX8" fmla="*/ 112388 w 123102"/>
                <a:gd name="connsiteY8" fmla="*/ 86426 h 133098"/>
                <a:gd name="connsiteX9" fmla="*/ 51448 w 123102"/>
                <a:gd name="connsiteY9" fmla="*/ 12729 h 133098"/>
                <a:gd name="connsiteX10" fmla="*/ 38725 w 123102"/>
                <a:gd name="connsiteY10" fmla="*/ 9380 h 133098"/>
                <a:gd name="connsiteX11" fmla="*/ 9260 w 123102"/>
                <a:gd name="connsiteY11" fmla="*/ 34839 h 133098"/>
                <a:gd name="connsiteX12" fmla="*/ 29350 w 123102"/>
                <a:gd name="connsiteY12" fmla="*/ 89107 h 133098"/>
                <a:gd name="connsiteX13" fmla="*/ 79574 w 123102"/>
                <a:gd name="connsiteY13" fmla="*/ 123945 h 133098"/>
                <a:gd name="connsiteX14" fmla="*/ 113057 w 123102"/>
                <a:gd name="connsiteY14" fmla="*/ 95806 h 133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3102" h="133098">
                  <a:moveTo>
                    <a:pt x="122433" y="94466"/>
                  </a:moveTo>
                  <a:cubicBezTo>
                    <a:pt x="122433" y="122605"/>
                    <a:pt x="101003" y="138684"/>
                    <a:pt x="74217" y="131315"/>
                  </a:cubicBezTo>
                  <a:cubicBezTo>
                    <a:pt x="40734" y="121935"/>
                    <a:pt x="5911" y="86426"/>
                    <a:pt x="554" y="44218"/>
                  </a:cubicBezTo>
                  <a:cubicBezTo>
                    <a:pt x="-2794" y="22109"/>
                    <a:pt x="9260" y="5360"/>
                    <a:pt x="30689" y="670"/>
                  </a:cubicBezTo>
                  <a:cubicBezTo>
                    <a:pt x="33367" y="0"/>
                    <a:pt x="36046" y="0"/>
                    <a:pt x="38725" y="0"/>
                  </a:cubicBezTo>
                  <a:cubicBezTo>
                    <a:pt x="86271" y="7370"/>
                    <a:pt x="117075" y="52928"/>
                    <a:pt x="123102" y="88437"/>
                  </a:cubicBezTo>
                  <a:cubicBezTo>
                    <a:pt x="123102" y="90446"/>
                    <a:pt x="122433" y="92456"/>
                    <a:pt x="122433" y="94466"/>
                  </a:cubicBezTo>
                  <a:close/>
                  <a:moveTo>
                    <a:pt x="113057" y="95806"/>
                  </a:moveTo>
                  <a:cubicBezTo>
                    <a:pt x="113057" y="93796"/>
                    <a:pt x="113057" y="89776"/>
                    <a:pt x="112388" y="86426"/>
                  </a:cubicBezTo>
                  <a:cubicBezTo>
                    <a:pt x="104352" y="51588"/>
                    <a:pt x="83592" y="27469"/>
                    <a:pt x="51448" y="12729"/>
                  </a:cubicBezTo>
                  <a:cubicBezTo>
                    <a:pt x="47430" y="10720"/>
                    <a:pt x="43412" y="10050"/>
                    <a:pt x="38725" y="9380"/>
                  </a:cubicBezTo>
                  <a:cubicBezTo>
                    <a:pt x="20644" y="7370"/>
                    <a:pt x="10599" y="16079"/>
                    <a:pt x="9260" y="34839"/>
                  </a:cubicBezTo>
                  <a:cubicBezTo>
                    <a:pt x="7920" y="56278"/>
                    <a:pt x="17295" y="73697"/>
                    <a:pt x="29350" y="89107"/>
                  </a:cubicBezTo>
                  <a:cubicBezTo>
                    <a:pt x="42073" y="105856"/>
                    <a:pt x="58145" y="119255"/>
                    <a:pt x="79574" y="123945"/>
                  </a:cubicBezTo>
                  <a:cubicBezTo>
                    <a:pt x="101003" y="127965"/>
                    <a:pt x="112388" y="118585"/>
                    <a:pt x="113057" y="95806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EF73B2E3-CEDE-99FF-0E6A-7DEA5A69101F}"/>
                </a:ext>
              </a:extLst>
            </p:cNvPr>
            <p:cNvSpPr/>
            <p:nvPr/>
          </p:nvSpPr>
          <p:spPr>
            <a:xfrm>
              <a:off x="8004787" y="781302"/>
              <a:ext cx="121609" cy="132630"/>
            </a:xfrm>
            <a:custGeom>
              <a:avLst/>
              <a:gdLst>
                <a:gd name="connsiteX0" fmla="*/ 121610 w 121609"/>
                <a:gd name="connsiteY0" fmla="*/ 90542 h 132630"/>
                <a:gd name="connsiteX1" fmla="*/ 74733 w 121609"/>
                <a:gd name="connsiteY1" fmla="*/ 131410 h 132630"/>
                <a:gd name="connsiteX2" fmla="*/ 401 w 121609"/>
                <a:gd name="connsiteY2" fmla="*/ 46994 h 132630"/>
                <a:gd name="connsiteX3" fmla="*/ 1740 w 121609"/>
                <a:gd name="connsiteY3" fmla="*/ 24885 h 132630"/>
                <a:gd name="connsiteX4" fmla="*/ 46607 w 121609"/>
                <a:gd name="connsiteY4" fmla="*/ 1436 h 132630"/>
                <a:gd name="connsiteX5" fmla="*/ 106207 w 121609"/>
                <a:gd name="connsiteY5" fmla="*/ 46994 h 132630"/>
                <a:gd name="connsiteX6" fmla="*/ 121610 w 121609"/>
                <a:gd name="connsiteY6" fmla="*/ 90542 h 132630"/>
                <a:gd name="connsiteX7" fmla="*/ 53974 w 121609"/>
                <a:gd name="connsiteY7" fmla="*/ 109971 h 132630"/>
                <a:gd name="connsiteX8" fmla="*/ 53974 w 121609"/>
                <a:gd name="connsiteY8" fmla="*/ 109971 h 132630"/>
                <a:gd name="connsiteX9" fmla="*/ 75403 w 121609"/>
                <a:gd name="connsiteY9" fmla="*/ 122701 h 132630"/>
                <a:gd name="connsiteX10" fmla="*/ 111565 w 121609"/>
                <a:gd name="connsiteY10" fmla="*/ 89872 h 132630"/>
                <a:gd name="connsiteX11" fmla="*/ 73394 w 121609"/>
                <a:gd name="connsiteY11" fmla="*/ 26894 h 132630"/>
                <a:gd name="connsiteX12" fmla="*/ 39911 w 121609"/>
                <a:gd name="connsiteY12" fmla="*/ 9475 h 132630"/>
                <a:gd name="connsiteX13" fmla="*/ 7767 w 121609"/>
                <a:gd name="connsiteY13" fmla="*/ 37614 h 132630"/>
                <a:gd name="connsiteX14" fmla="*/ 53974 w 121609"/>
                <a:gd name="connsiteY14" fmla="*/ 109971 h 132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21609" h="132630">
                  <a:moveTo>
                    <a:pt x="121610" y="90542"/>
                  </a:moveTo>
                  <a:cubicBezTo>
                    <a:pt x="121610" y="120691"/>
                    <a:pt x="100180" y="137440"/>
                    <a:pt x="74733" y="131410"/>
                  </a:cubicBezTo>
                  <a:cubicBezTo>
                    <a:pt x="39911" y="122031"/>
                    <a:pt x="4419" y="83172"/>
                    <a:pt x="401" y="46994"/>
                  </a:cubicBezTo>
                  <a:cubicBezTo>
                    <a:pt x="-269" y="39624"/>
                    <a:pt x="-269" y="31584"/>
                    <a:pt x="1740" y="24885"/>
                  </a:cubicBezTo>
                  <a:cubicBezTo>
                    <a:pt x="7097" y="6125"/>
                    <a:pt x="25848" y="-3924"/>
                    <a:pt x="46607" y="1436"/>
                  </a:cubicBezTo>
                  <a:cubicBezTo>
                    <a:pt x="72724" y="8135"/>
                    <a:pt x="91475" y="25555"/>
                    <a:pt x="106207" y="46994"/>
                  </a:cubicBezTo>
                  <a:cubicBezTo>
                    <a:pt x="114913" y="61063"/>
                    <a:pt x="120270" y="77142"/>
                    <a:pt x="121610" y="90542"/>
                  </a:cubicBezTo>
                  <a:close/>
                  <a:moveTo>
                    <a:pt x="53974" y="109971"/>
                  </a:moveTo>
                  <a:lnTo>
                    <a:pt x="53974" y="109971"/>
                  </a:lnTo>
                  <a:cubicBezTo>
                    <a:pt x="57992" y="118011"/>
                    <a:pt x="67367" y="120021"/>
                    <a:pt x="75403" y="122701"/>
                  </a:cubicBezTo>
                  <a:cubicBezTo>
                    <a:pt x="99511" y="129400"/>
                    <a:pt x="115582" y="114661"/>
                    <a:pt x="111565" y="89872"/>
                  </a:cubicBezTo>
                  <a:cubicBezTo>
                    <a:pt x="107547" y="63743"/>
                    <a:pt x="93484" y="43644"/>
                    <a:pt x="73394" y="26894"/>
                  </a:cubicBezTo>
                  <a:cubicBezTo>
                    <a:pt x="63349" y="18855"/>
                    <a:pt x="53304" y="11485"/>
                    <a:pt x="39911" y="9475"/>
                  </a:cubicBezTo>
                  <a:cubicBezTo>
                    <a:pt x="18481" y="6125"/>
                    <a:pt x="6427" y="15505"/>
                    <a:pt x="7767" y="37614"/>
                  </a:cubicBezTo>
                  <a:cubicBezTo>
                    <a:pt x="10446" y="69103"/>
                    <a:pt x="25178" y="94562"/>
                    <a:pt x="53974" y="109971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E4CFE56-271C-3E8D-5BF5-140C42B1688A}"/>
                </a:ext>
              </a:extLst>
            </p:cNvPr>
            <p:cNvSpPr/>
            <p:nvPr/>
          </p:nvSpPr>
          <p:spPr>
            <a:xfrm>
              <a:off x="7831647" y="1105665"/>
              <a:ext cx="71751" cy="48374"/>
            </a:xfrm>
            <a:custGeom>
              <a:avLst/>
              <a:gdLst>
                <a:gd name="connsiteX0" fmla="*/ 19518 w 71751"/>
                <a:gd name="connsiteY0" fmla="*/ 0 h 48374"/>
                <a:gd name="connsiteX1" fmla="*/ 24875 w 71751"/>
                <a:gd name="connsiteY1" fmla="*/ 16079 h 48374"/>
                <a:gd name="connsiteX2" fmla="*/ 71751 w 71751"/>
                <a:gd name="connsiteY2" fmla="*/ 40198 h 48374"/>
                <a:gd name="connsiteX3" fmla="*/ 2776 w 71751"/>
                <a:gd name="connsiteY3" fmla="*/ 23449 h 48374"/>
                <a:gd name="connsiteX4" fmla="*/ 19518 w 71751"/>
                <a:gd name="connsiteY4" fmla="*/ 0 h 483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1751" h="48374">
                  <a:moveTo>
                    <a:pt x="19518" y="0"/>
                  </a:moveTo>
                  <a:cubicBezTo>
                    <a:pt x="12821" y="9380"/>
                    <a:pt x="18178" y="12729"/>
                    <a:pt x="24875" y="16079"/>
                  </a:cubicBezTo>
                  <a:cubicBezTo>
                    <a:pt x="40277" y="24119"/>
                    <a:pt x="55679" y="32159"/>
                    <a:pt x="71751" y="40198"/>
                  </a:cubicBezTo>
                  <a:cubicBezTo>
                    <a:pt x="50322" y="56278"/>
                    <a:pt x="14160" y="47568"/>
                    <a:pt x="2776" y="23449"/>
                  </a:cubicBezTo>
                  <a:cubicBezTo>
                    <a:pt x="-3921" y="11389"/>
                    <a:pt x="1437" y="2680"/>
                    <a:pt x="19518" y="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CAD3D5B6-9CE2-1F61-7644-46C45BD9D01A}"/>
                </a:ext>
              </a:extLst>
            </p:cNvPr>
            <p:cNvSpPr/>
            <p:nvPr/>
          </p:nvSpPr>
          <p:spPr>
            <a:xfrm>
              <a:off x="7582311" y="1195399"/>
              <a:ext cx="89833" cy="100202"/>
            </a:xfrm>
            <a:custGeom>
              <a:avLst/>
              <a:gdLst>
                <a:gd name="connsiteX0" fmla="*/ 26436 w 89833"/>
                <a:gd name="connsiteY0" fmla="*/ 42 h 100202"/>
                <a:gd name="connsiteX1" fmla="*/ 39160 w 89833"/>
                <a:gd name="connsiteY1" fmla="*/ 4062 h 100202"/>
                <a:gd name="connsiteX2" fmla="*/ 88715 w 89833"/>
                <a:gd name="connsiteY2" fmla="*/ 67039 h 100202"/>
                <a:gd name="connsiteX3" fmla="*/ 81348 w 89833"/>
                <a:gd name="connsiteY3" fmla="*/ 95178 h 100202"/>
                <a:gd name="connsiteX4" fmla="*/ 53892 w 89833"/>
                <a:gd name="connsiteY4" fmla="*/ 97188 h 100202"/>
                <a:gd name="connsiteX5" fmla="*/ 319 w 89833"/>
                <a:gd name="connsiteY5" fmla="*/ 20141 h 100202"/>
                <a:gd name="connsiteX6" fmla="*/ 26436 w 89833"/>
                <a:gd name="connsiteY6" fmla="*/ 42 h 100202"/>
                <a:gd name="connsiteX7" fmla="*/ 41169 w 89833"/>
                <a:gd name="connsiteY7" fmla="*/ 71729 h 100202"/>
                <a:gd name="connsiteX8" fmla="*/ 38490 w 89833"/>
                <a:gd name="connsiteY8" fmla="*/ 74409 h 100202"/>
                <a:gd name="connsiteX9" fmla="*/ 58580 w 89833"/>
                <a:gd name="connsiteY9" fmla="*/ 86468 h 100202"/>
                <a:gd name="connsiteX10" fmla="*/ 77330 w 89833"/>
                <a:gd name="connsiteY10" fmla="*/ 73739 h 100202"/>
                <a:gd name="connsiteX11" fmla="*/ 75991 w 89833"/>
                <a:gd name="connsiteY11" fmla="*/ 64359 h 100202"/>
                <a:gd name="connsiteX12" fmla="*/ 35142 w 89833"/>
                <a:gd name="connsiteY12" fmla="*/ 15451 h 100202"/>
                <a:gd name="connsiteX13" fmla="*/ 21079 w 89833"/>
                <a:gd name="connsiteY13" fmla="*/ 13441 h 100202"/>
                <a:gd name="connsiteX14" fmla="*/ 13712 w 89833"/>
                <a:gd name="connsiteY14" fmla="*/ 18801 h 100202"/>
                <a:gd name="connsiteX15" fmla="*/ 18400 w 89833"/>
                <a:gd name="connsiteY15" fmla="*/ 42920 h 100202"/>
                <a:gd name="connsiteX16" fmla="*/ 19070 w 89833"/>
                <a:gd name="connsiteY16" fmla="*/ 32871 h 100202"/>
                <a:gd name="connsiteX17" fmla="*/ 33802 w 89833"/>
                <a:gd name="connsiteY17" fmla="*/ 22821 h 100202"/>
                <a:gd name="connsiteX18" fmla="*/ 68625 w 89833"/>
                <a:gd name="connsiteY18" fmla="*/ 65029 h 100202"/>
                <a:gd name="connsiteX19" fmla="*/ 53892 w 89833"/>
                <a:gd name="connsiteY19" fmla="*/ 77089 h 100202"/>
                <a:gd name="connsiteX20" fmla="*/ 41169 w 89833"/>
                <a:gd name="connsiteY20" fmla="*/ 71729 h 100202"/>
                <a:gd name="connsiteX21" fmla="*/ 37151 w 89833"/>
                <a:gd name="connsiteY21" fmla="*/ 54980 h 100202"/>
                <a:gd name="connsiteX22" fmla="*/ 25097 w 89833"/>
                <a:gd name="connsiteY22" fmla="*/ 38900 h 100202"/>
                <a:gd name="connsiteX23" fmla="*/ 37151 w 89833"/>
                <a:gd name="connsiteY23" fmla="*/ 54980 h 100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89833" h="100202">
                  <a:moveTo>
                    <a:pt x="26436" y="42"/>
                  </a:moveTo>
                  <a:cubicBezTo>
                    <a:pt x="29115" y="712"/>
                    <a:pt x="34472" y="1382"/>
                    <a:pt x="39160" y="4062"/>
                  </a:cubicBezTo>
                  <a:cubicBezTo>
                    <a:pt x="64607" y="18131"/>
                    <a:pt x="82688" y="38230"/>
                    <a:pt x="88715" y="67039"/>
                  </a:cubicBezTo>
                  <a:cubicBezTo>
                    <a:pt x="91393" y="77759"/>
                    <a:pt x="89384" y="87139"/>
                    <a:pt x="81348" y="95178"/>
                  </a:cubicBezTo>
                  <a:cubicBezTo>
                    <a:pt x="73313" y="102548"/>
                    <a:pt x="63268" y="100538"/>
                    <a:pt x="53892" y="97188"/>
                  </a:cubicBezTo>
                  <a:cubicBezTo>
                    <a:pt x="31124" y="90488"/>
                    <a:pt x="-3699" y="50290"/>
                    <a:pt x="319" y="20141"/>
                  </a:cubicBezTo>
                  <a:cubicBezTo>
                    <a:pt x="1659" y="6742"/>
                    <a:pt x="10364" y="-628"/>
                    <a:pt x="26436" y="42"/>
                  </a:cubicBezTo>
                  <a:close/>
                  <a:moveTo>
                    <a:pt x="41169" y="71729"/>
                  </a:moveTo>
                  <a:cubicBezTo>
                    <a:pt x="40499" y="72399"/>
                    <a:pt x="39829" y="73069"/>
                    <a:pt x="38490" y="74409"/>
                  </a:cubicBezTo>
                  <a:cubicBezTo>
                    <a:pt x="45187" y="78429"/>
                    <a:pt x="51883" y="83789"/>
                    <a:pt x="58580" y="86468"/>
                  </a:cubicBezTo>
                  <a:cubicBezTo>
                    <a:pt x="69295" y="90488"/>
                    <a:pt x="76661" y="85128"/>
                    <a:pt x="77330" y="73739"/>
                  </a:cubicBezTo>
                  <a:cubicBezTo>
                    <a:pt x="77330" y="70389"/>
                    <a:pt x="77330" y="67039"/>
                    <a:pt x="75991" y="64359"/>
                  </a:cubicBezTo>
                  <a:cubicBezTo>
                    <a:pt x="69295" y="42250"/>
                    <a:pt x="55232" y="26171"/>
                    <a:pt x="35142" y="15451"/>
                  </a:cubicBezTo>
                  <a:cubicBezTo>
                    <a:pt x="31124" y="13441"/>
                    <a:pt x="25766" y="13441"/>
                    <a:pt x="21079" y="13441"/>
                  </a:cubicBezTo>
                  <a:cubicBezTo>
                    <a:pt x="18400" y="13441"/>
                    <a:pt x="15052" y="16121"/>
                    <a:pt x="13712" y="18801"/>
                  </a:cubicBezTo>
                  <a:cubicBezTo>
                    <a:pt x="10364" y="24831"/>
                    <a:pt x="12373" y="35551"/>
                    <a:pt x="18400" y="42920"/>
                  </a:cubicBezTo>
                  <a:cubicBezTo>
                    <a:pt x="18400" y="39570"/>
                    <a:pt x="18400" y="36221"/>
                    <a:pt x="19070" y="32871"/>
                  </a:cubicBezTo>
                  <a:cubicBezTo>
                    <a:pt x="21079" y="24161"/>
                    <a:pt x="25097" y="21481"/>
                    <a:pt x="33802" y="22821"/>
                  </a:cubicBezTo>
                  <a:cubicBezTo>
                    <a:pt x="49205" y="25501"/>
                    <a:pt x="69295" y="49620"/>
                    <a:pt x="68625" y="65029"/>
                  </a:cubicBezTo>
                  <a:cubicBezTo>
                    <a:pt x="67955" y="74409"/>
                    <a:pt x="62598" y="79099"/>
                    <a:pt x="53892" y="77089"/>
                  </a:cubicBezTo>
                  <a:cubicBezTo>
                    <a:pt x="49874" y="75749"/>
                    <a:pt x="45187" y="73739"/>
                    <a:pt x="41169" y="71729"/>
                  </a:cubicBezTo>
                  <a:close/>
                  <a:moveTo>
                    <a:pt x="37151" y="54980"/>
                  </a:moveTo>
                  <a:cubicBezTo>
                    <a:pt x="37820" y="41580"/>
                    <a:pt x="37820" y="41580"/>
                    <a:pt x="25097" y="38900"/>
                  </a:cubicBezTo>
                  <a:cubicBezTo>
                    <a:pt x="29784" y="44260"/>
                    <a:pt x="32463" y="48280"/>
                    <a:pt x="37151" y="54980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7B7C7B7-33E4-1C75-376E-8C66E565D489}"/>
                </a:ext>
              </a:extLst>
            </p:cNvPr>
            <p:cNvSpPr/>
            <p:nvPr/>
          </p:nvSpPr>
          <p:spPr>
            <a:xfrm>
              <a:off x="8020007" y="800574"/>
              <a:ext cx="89041" cy="98935"/>
            </a:xfrm>
            <a:custGeom>
              <a:avLst/>
              <a:gdLst>
                <a:gd name="connsiteX0" fmla="*/ 38753 w 89041"/>
                <a:gd name="connsiteY0" fmla="*/ 90700 h 98935"/>
                <a:gd name="connsiteX1" fmla="*/ 11966 w 89041"/>
                <a:gd name="connsiteY1" fmla="*/ 57871 h 98935"/>
                <a:gd name="connsiteX2" fmla="*/ 582 w 89041"/>
                <a:gd name="connsiteY2" fmla="*/ 27052 h 98935"/>
                <a:gd name="connsiteX3" fmla="*/ 27369 w 89041"/>
                <a:gd name="connsiteY3" fmla="*/ 253 h 98935"/>
                <a:gd name="connsiteX4" fmla="*/ 61521 w 89041"/>
                <a:gd name="connsiteY4" fmla="*/ 19682 h 98935"/>
                <a:gd name="connsiteX5" fmla="*/ 88308 w 89041"/>
                <a:gd name="connsiteY5" fmla="*/ 67251 h 98935"/>
                <a:gd name="connsiteX6" fmla="*/ 56164 w 89041"/>
                <a:gd name="connsiteY6" fmla="*/ 97399 h 98935"/>
                <a:gd name="connsiteX7" fmla="*/ 38753 w 89041"/>
                <a:gd name="connsiteY7" fmla="*/ 90700 h 98935"/>
                <a:gd name="connsiteX8" fmla="*/ 38753 w 89041"/>
                <a:gd name="connsiteY8" fmla="*/ 90700 h 98935"/>
                <a:gd name="connsiteX9" fmla="*/ 60852 w 89041"/>
                <a:gd name="connsiteY9" fmla="*/ 37772 h 98935"/>
                <a:gd name="connsiteX10" fmla="*/ 56164 w 89041"/>
                <a:gd name="connsiteY10" fmla="*/ 29732 h 98935"/>
                <a:gd name="connsiteX11" fmla="*/ 21341 w 89041"/>
                <a:gd name="connsiteY11" fmla="*/ 12313 h 98935"/>
                <a:gd name="connsiteX12" fmla="*/ 11296 w 89041"/>
                <a:gd name="connsiteY12" fmla="*/ 21692 h 98935"/>
                <a:gd name="connsiteX13" fmla="*/ 14645 w 89041"/>
                <a:gd name="connsiteY13" fmla="*/ 36432 h 98935"/>
                <a:gd name="connsiteX14" fmla="*/ 48798 w 89041"/>
                <a:gd name="connsiteY14" fmla="*/ 29732 h 98935"/>
                <a:gd name="connsiteX15" fmla="*/ 59512 w 89041"/>
                <a:gd name="connsiteY15" fmla="*/ 39112 h 98935"/>
                <a:gd name="connsiteX16" fmla="*/ 66878 w 89041"/>
                <a:gd name="connsiteY16" fmla="*/ 64570 h 98935"/>
                <a:gd name="connsiteX17" fmla="*/ 52146 w 89041"/>
                <a:gd name="connsiteY17" fmla="*/ 75960 h 98935"/>
                <a:gd name="connsiteX18" fmla="*/ 39422 w 89041"/>
                <a:gd name="connsiteY18" fmla="*/ 71940 h 98935"/>
                <a:gd name="connsiteX19" fmla="*/ 56164 w 89041"/>
                <a:gd name="connsiteY19" fmla="*/ 84670 h 98935"/>
                <a:gd name="connsiteX20" fmla="*/ 76254 w 89041"/>
                <a:gd name="connsiteY20" fmla="*/ 69260 h 98935"/>
                <a:gd name="connsiteX21" fmla="*/ 60852 w 89041"/>
                <a:gd name="connsiteY21" fmla="*/ 37772 h 98935"/>
                <a:gd name="connsiteX22" fmla="*/ 32726 w 89041"/>
                <a:gd name="connsiteY22" fmla="*/ 38442 h 98935"/>
                <a:gd name="connsiteX23" fmla="*/ 40092 w 89041"/>
                <a:gd name="connsiteY23" fmla="*/ 50501 h 98935"/>
                <a:gd name="connsiteX24" fmla="*/ 32726 w 89041"/>
                <a:gd name="connsiteY24" fmla="*/ 38442 h 98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89041" h="98935">
                  <a:moveTo>
                    <a:pt x="38753" y="90700"/>
                  </a:moveTo>
                  <a:cubicBezTo>
                    <a:pt x="29377" y="79980"/>
                    <a:pt x="19333" y="69930"/>
                    <a:pt x="11966" y="57871"/>
                  </a:cubicBezTo>
                  <a:cubicBezTo>
                    <a:pt x="5939" y="48491"/>
                    <a:pt x="2591" y="37772"/>
                    <a:pt x="582" y="27052"/>
                  </a:cubicBezTo>
                  <a:cubicBezTo>
                    <a:pt x="-2766" y="8293"/>
                    <a:pt x="8618" y="-1757"/>
                    <a:pt x="27369" y="253"/>
                  </a:cubicBezTo>
                  <a:cubicBezTo>
                    <a:pt x="41431" y="1593"/>
                    <a:pt x="52146" y="10303"/>
                    <a:pt x="61521" y="19682"/>
                  </a:cubicBezTo>
                  <a:cubicBezTo>
                    <a:pt x="75584" y="32412"/>
                    <a:pt x="84959" y="48491"/>
                    <a:pt x="88308" y="67251"/>
                  </a:cubicBezTo>
                  <a:cubicBezTo>
                    <a:pt x="92326" y="91369"/>
                    <a:pt x="79602" y="103429"/>
                    <a:pt x="56164" y="97399"/>
                  </a:cubicBezTo>
                  <a:cubicBezTo>
                    <a:pt x="50137" y="94719"/>
                    <a:pt x="44110" y="92039"/>
                    <a:pt x="38753" y="90700"/>
                  </a:cubicBezTo>
                  <a:cubicBezTo>
                    <a:pt x="38083" y="90030"/>
                    <a:pt x="38753" y="90700"/>
                    <a:pt x="38753" y="90700"/>
                  </a:cubicBezTo>
                  <a:close/>
                  <a:moveTo>
                    <a:pt x="60852" y="37772"/>
                  </a:moveTo>
                  <a:cubicBezTo>
                    <a:pt x="59512" y="35092"/>
                    <a:pt x="58173" y="31742"/>
                    <a:pt x="56164" y="29732"/>
                  </a:cubicBezTo>
                  <a:cubicBezTo>
                    <a:pt x="46119" y="20352"/>
                    <a:pt x="36744" y="11643"/>
                    <a:pt x="21341" y="12313"/>
                  </a:cubicBezTo>
                  <a:cubicBezTo>
                    <a:pt x="14645" y="12313"/>
                    <a:pt x="11296" y="14993"/>
                    <a:pt x="11296" y="21692"/>
                  </a:cubicBezTo>
                  <a:cubicBezTo>
                    <a:pt x="11296" y="26382"/>
                    <a:pt x="9957" y="31742"/>
                    <a:pt x="14645" y="36432"/>
                  </a:cubicBezTo>
                  <a:cubicBezTo>
                    <a:pt x="24020" y="19682"/>
                    <a:pt x="34065" y="17672"/>
                    <a:pt x="48798" y="29732"/>
                  </a:cubicBezTo>
                  <a:cubicBezTo>
                    <a:pt x="52146" y="32412"/>
                    <a:pt x="56164" y="35762"/>
                    <a:pt x="59512" y="39112"/>
                  </a:cubicBezTo>
                  <a:cubicBezTo>
                    <a:pt x="62191" y="47821"/>
                    <a:pt x="66209" y="55861"/>
                    <a:pt x="66878" y="64570"/>
                  </a:cubicBezTo>
                  <a:cubicBezTo>
                    <a:pt x="67548" y="73950"/>
                    <a:pt x="61521" y="77970"/>
                    <a:pt x="52146" y="75960"/>
                  </a:cubicBezTo>
                  <a:cubicBezTo>
                    <a:pt x="47458" y="74620"/>
                    <a:pt x="43440" y="73280"/>
                    <a:pt x="39422" y="71940"/>
                  </a:cubicBezTo>
                  <a:cubicBezTo>
                    <a:pt x="44110" y="77970"/>
                    <a:pt x="49467" y="81990"/>
                    <a:pt x="56164" y="84670"/>
                  </a:cubicBezTo>
                  <a:cubicBezTo>
                    <a:pt x="69557" y="90700"/>
                    <a:pt x="78933" y="83330"/>
                    <a:pt x="76254" y="69260"/>
                  </a:cubicBezTo>
                  <a:cubicBezTo>
                    <a:pt x="74245" y="57201"/>
                    <a:pt x="70897" y="45811"/>
                    <a:pt x="60852" y="37772"/>
                  </a:cubicBezTo>
                  <a:close/>
                  <a:moveTo>
                    <a:pt x="32726" y="38442"/>
                  </a:moveTo>
                  <a:cubicBezTo>
                    <a:pt x="29377" y="47151"/>
                    <a:pt x="29377" y="47151"/>
                    <a:pt x="40092" y="50501"/>
                  </a:cubicBezTo>
                  <a:cubicBezTo>
                    <a:pt x="36744" y="45811"/>
                    <a:pt x="34735" y="41791"/>
                    <a:pt x="32726" y="38442"/>
                  </a:cubicBezTo>
                  <a:close/>
                </a:path>
              </a:pathLst>
            </a:custGeom>
            <a:solidFill>
              <a:srgbClr val="000000"/>
            </a:solidFill>
            <a:ln w="66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640EA31E-34AA-0F8C-2C5A-C9EB19D6A596}"/>
              </a:ext>
            </a:extLst>
          </p:cNvPr>
          <p:cNvSpPr txBox="1">
            <a:spLocks/>
          </p:cNvSpPr>
          <p:nvPr/>
        </p:nvSpPr>
        <p:spPr>
          <a:xfrm>
            <a:off x="677481" y="2454403"/>
            <a:ext cx="8424572" cy="2108159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rtlCol="0" anchor="t">
            <a:noAutofit/>
          </a:bodyPr>
          <a:lstStyle>
            <a:lvl1pPr algn="ctr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00000"/>
              </a:lnSpc>
            </a:pP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啊哈</a:t>
            </a: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C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语言</a:t>
            </a:r>
            <a:endParaRPr lang="en-US" altLang="zh-CN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  <a:ea typeface="Source Sans Pro Black" panose="020B0503030403020204" pitchFamily="34" charset="0"/>
            </a:endParaRPr>
          </a:p>
          <a:p>
            <a:pPr algn="l">
              <a:lnSpc>
                <a:spcPct val="100000"/>
              </a:lnSpc>
            </a:pPr>
            <a:r>
              <a:rPr lang="en-US" altLang="zh-CN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-- </a:t>
            </a:r>
            <a:r>
              <a:rPr lang="zh-CN" altLang="en-US" sz="6600" b="1" dirty="0">
                <a:ln w="41275">
                  <a:noFill/>
                </a:ln>
                <a:solidFill>
                  <a:schemeClr val="accent1">
                    <a:lumMod val="75000"/>
                  </a:schemeClr>
                </a:solidFill>
                <a:ea typeface="Source Sans Pro Black" panose="020B0503030403020204" pitchFamily="34" charset="0"/>
              </a:rPr>
              <a:t>逻辑的挑战</a:t>
            </a:r>
            <a:endParaRPr lang="en-US" sz="6600" b="1" dirty="0">
              <a:ln w="41275">
                <a:noFill/>
              </a:ln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728C9B4B-587B-380F-3733-92C540D55D80}"/>
              </a:ext>
            </a:extLst>
          </p:cNvPr>
          <p:cNvSpPr txBox="1">
            <a:spLocks/>
          </p:cNvSpPr>
          <p:nvPr/>
        </p:nvSpPr>
        <p:spPr>
          <a:xfrm>
            <a:off x="677480" y="4838005"/>
            <a:ext cx="5913803" cy="73848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002 – 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啊哈</a:t>
            </a:r>
            <a:r>
              <a:rPr lang="en-US" altLang="zh-CN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C</a:t>
            </a:r>
            <a:r>
              <a:rPr lang="zh-CN" altLang="en-US" sz="4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编译器安装</a:t>
            </a:r>
            <a:endParaRPr lang="en-US" sz="4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6FE784-1E9D-0066-4E3A-FC6EC4B0C92D}"/>
              </a:ext>
            </a:extLst>
          </p:cNvPr>
          <p:cNvSpPr txBox="1">
            <a:spLocks/>
          </p:cNvSpPr>
          <p:nvPr/>
        </p:nvSpPr>
        <p:spPr>
          <a:xfrm>
            <a:off x="690324" y="6333937"/>
            <a:ext cx="8571242" cy="730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754380" rtl="0" eaLnBrk="1" latinLnBrk="0" hangingPunct="1">
              <a:lnSpc>
                <a:spcPct val="90000"/>
              </a:lnSpc>
              <a:spcBef>
                <a:spcPts val="825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19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438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157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08760" indent="0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en-US" altLang="zh-CN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By Xiaoqi Zhao</a:t>
            </a:r>
          </a:p>
          <a:p>
            <a:pPr>
              <a:lnSpc>
                <a:spcPct val="100000"/>
              </a:lnSpc>
            </a:pP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</a:rPr>
              <a:t>GitHub: </a:t>
            </a:r>
            <a:r>
              <a:rPr lang="en-US" sz="1400" b="1" dirty="0">
                <a:solidFill>
                  <a:schemeClr val="accent5">
                    <a:lumMod val="50000"/>
                  </a:schemeClr>
                </a:solidFill>
                <a:ea typeface="Source Sans Pro" panose="020B0503030403020204" pitchFamily="34" charset="0"/>
                <a:hlinkClick r:id="rId4"/>
              </a:rPr>
              <a:t>https://github.com/yasenstar/aha-C</a:t>
            </a:r>
            <a:endParaRPr lang="en-US" sz="1400" b="1" dirty="0">
              <a:solidFill>
                <a:schemeClr val="accent5">
                  <a:lumMod val="50000"/>
                </a:schemeClr>
              </a:solidFill>
              <a:ea typeface="Source Sans Pro" panose="020B0503030403020204" pitchFamily="34" charset="0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A457B3-1199-0958-8B67-7936D745FA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90324" y="5952271"/>
            <a:ext cx="8677751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5F87A8D-BCB5-F74E-EEF0-6EDBAA69B0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1771" y="2865635"/>
            <a:ext cx="2080620" cy="25919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45693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M23218667">
      <a:dk1>
        <a:srgbClr val="000000"/>
      </a:dk1>
      <a:lt1>
        <a:srgbClr val="FFFFFF"/>
      </a:lt1>
      <a:dk2>
        <a:srgbClr val="3F3F3F"/>
      </a:dk2>
      <a:lt2>
        <a:srgbClr val="E7E6E6"/>
      </a:lt2>
      <a:accent1>
        <a:srgbClr val="C59EFF"/>
      </a:accent1>
      <a:accent2>
        <a:srgbClr val="00FF3C"/>
      </a:accent2>
      <a:accent3>
        <a:srgbClr val="28E2FE"/>
      </a:accent3>
      <a:accent4>
        <a:srgbClr val="FF6F00"/>
      </a:accent4>
      <a:accent5>
        <a:srgbClr val="43D89B"/>
      </a:accent5>
      <a:accent6>
        <a:srgbClr val="FF51FE"/>
      </a:accent6>
      <a:hlink>
        <a:srgbClr val="FFC000"/>
      </a:hlink>
      <a:folHlink>
        <a:srgbClr val="7F7F7F"/>
      </a:folHlink>
    </a:clrScheme>
    <a:fontScheme name="Custom 86">
      <a:majorFont>
        <a:latin typeface="Berlin Sans FB Demi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23218667_wac_SD_v5" id="{78716602-9366-420F-AFF3-F5F6282ADDBD}" vid="{165235A9-7B61-435B-8CE6-AAA338C059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6" ma:contentTypeDescription="Create a new document." ma:contentTypeScope="" ma:versionID="ac37c1753acd5e330d2062ccec26ea66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b340c7101c92c5120abd06486f94548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682E235-5E49-4DD6-92F7-798C822DC8B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C1DBAD5-BF62-4A88-BD3F-F71D1C6AD77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DD8D9939-F9D7-4E9D-8C0B-3D716CC99672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Kid professionals coloring book</Template>
  <TotalTime>145</TotalTime>
  <Words>65</Words>
  <Application>Microsoft Office PowerPoint</Application>
  <PresentationFormat>Custom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Berlin Sans FB Demi</vt:lpstr>
      <vt:lpstr>Calibri</vt:lpstr>
      <vt:lpstr>Source Sans Pro</vt:lpstr>
      <vt:lpstr>Office Theme</vt:lpstr>
      <vt:lpstr>Cover page</vt:lpstr>
      <vt:lpstr>001 – 开篇与介绍</vt:lpstr>
      <vt:lpstr>Cover page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page</dc:title>
  <dc:creator>Zhao Xiaoqi</dc:creator>
  <cp:lastModifiedBy>Zhao Xiaoqi</cp:lastModifiedBy>
  <cp:revision>5</cp:revision>
  <dcterms:created xsi:type="dcterms:W3CDTF">2023-12-25T21:55:16Z</dcterms:created>
  <dcterms:modified xsi:type="dcterms:W3CDTF">2023-12-26T00:23:25Z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bd2ff15f-6ce8-47f3-93ce-f81f88196d24_Enabled">
    <vt:lpwstr>true</vt:lpwstr>
  </property>
  <property fmtid="{D5CDD505-2E9C-101B-9397-08002B2CF9AE}" pid="4" name="MSIP_Label_bd2ff15f-6ce8-47f3-93ce-f81f88196d24_SetDate">
    <vt:lpwstr>2023-12-25T21:57:39Z</vt:lpwstr>
  </property>
  <property fmtid="{D5CDD505-2E9C-101B-9397-08002B2CF9AE}" pid="5" name="MSIP_Label_bd2ff15f-6ce8-47f3-93ce-f81f88196d24_Method">
    <vt:lpwstr>Privileged</vt:lpwstr>
  </property>
  <property fmtid="{D5CDD505-2E9C-101B-9397-08002B2CF9AE}" pid="6" name="MSIP_Label_bd2ff15f-6ce8-47f3-93ce-f81f88196d24_Name">
    <vt:lpwstr>bd2ff15f-6ce8-47f3-93ce-f81f88196d24</vt:lpwstr>
  </property>
  <property fmtid="{D5CDD505-2E9C-101B-9397-08002B2CF9AE}" pid="7" name="MSIP_Label_bd2ff15f-6ce8-47f3-93ce-f81f88196d24_SiteId">
    <vt:lpwstr>f25493ae-1c98-41d7-8a33-0be75f5fe603</vt:lpwstr>
  </property>
  <property fmtid="{D5CDD505-2E9C-101B-9397-08002B2CF9AE}" pid="8" name="MSIP_Label_bd2ff15f-6ce8-47f3-93ce-f81f88196d24_ActionId">
    <vt:lpwstr>e4ee756b-3ef6-4c74-b82b-d7744f440d86</vt:lpwstr>
  </property>
  <property fmtid="{D5CDD505-2E9C-101B-9397-08002B2CF9AE}" pid="9" name="MSIP_Label_bd2ff15f-6ce8-47f3-93ce-f81f88196d24_ContentBits">
    <vt:lpwstr>0</vt:lpwstr>
  </property>
</Properties>
</file>