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71" r:id="rId6"/>
    <p:sldId id="272" r:id="rId7"/>
    <p:sldId id="273" r:id="rId8"/>
    <p:sldId id="275" r:id="rId9"/>
    <p:sldId id="274" r:id="rId10"/>
    <p:sldId id="276" r:id="rId11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003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多彩一点儿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35B0-9775-7CD8-FF96-5B9CEC9A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5973" y="2612265"/>
            <a:ext cx="3602326" cy="2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004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让计算机做加法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D6262-4D46-1E9A-51A8-5AD7766BCE1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934395"/>
            <a:ext cx="3370632" cy="2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005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数字的家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-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变量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1AFFE-46C4-50BA-AFE0-670A0125E9C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180705"/>
            <a:ext cx="1641889" cy="1580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79FE2-FFE4-5091-3383-397AED684C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4714" y="3512220"/>
            <a:ext cx="1500097" cy="16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006 –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48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1554</TotalTime>
  <Words>224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  <vt:lpstr>Cover page</vt:lpstr>
      <vt:lpstr>Cover page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10</cp:revision>
  <dcterms:created xsi:type="dcterms:W3CDTF">2023-12-25T21:55:16Z</dcterms:created>
  <dcterms:modified xsi:type="dcterms:W3CDTF">2023-12-27T00:01:00Z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