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70" r:id="rId5"/>
    <p:sldId id="271" r:id="rId6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95" d="100"/>
          <a:sy n="95" d="100"/>
        </p:scale>
        <p:origin x="1746" y="7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579-DAE6-4D4E-BC03-A789A3B407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042" y="377826"/>
            <a:ext cx="4859110" cy="1509199"/>
          </a:xfrm>
        </p:spPr>
        <p:txBody>
          <a:bodyPr anchor="t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EDC4-F7A9-4058-8E0A-9135B010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087168"/>
            <a:ext cx="4534376" cy="81322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A56-C304-4934-BA12-9BADB54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19B-D388-4B79-BADE-94CDED84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B79A-0696-497C-87D7-F718F32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90B7-E3B5-4465-84FF-99F90C5DF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8152" y="2933011"/>
            <a:ext cx="4923379" cy="46326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F729C5-1DA8-42F5-A09F-A4F012B600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042" y="2982189"/>
            <a:ext cx="4766304" cy="4512121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0FD696-7DF9-47A9-B3FC-296331B127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125" y="377826"/>
            <a:ext cx="4534375" cy="241732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77190" indent="0">
              <a:buNone/>
              <a:defRPr sz="1540"/>
            </a:lvl2pPr>
            <a:lvl3pPr marL="754380" indent="0">
              <a:buNone/>
              <a:defRPr sz="1320"/>
            </a:lvl3pPr>
            <a:lvl4pPr marL="1131570" indent="0">
              <a:buNone/>
              <a:defRPr sz="1210"/>
            </a:lvl4pPr>
            <a:lvl5pPr marL="1508760" indent="0">
              <a:buNone/>
              <a:defRPr sz="121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A873DE-D098-4C63-AAEA-7003E5393B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1642" y="758300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3616B2D-38AC-482D-AC04-7562216E84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96311" y="1848175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8CAC529-CCB4-4DA1-A4E5-5919B56CEBF5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165127" y="2994933"/>
            <a:ext cx="1737360" cy="2575863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885190"/>
            <a:ext cx="9756648" cy="62390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1" y="4838005"/>
            <a:ext cx="5130466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8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63204-45C4-D7AD-DB61-6C3C2CE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1582-8F3D-86EC-A7D4-5AF7AD92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85191"/>
            <a:ext cx="6114788" cy="65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23218667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C59EFF"/>
      </a:accent1>
      <a:accent2>
        <a:srgbClr val="00FF3C"/>
      </a:accent2>
      <a:accent3>
        <a:srgbClr val="28E2FE"/>
      </a:accent3>
      <a:accent4>
        <a:srgbClr val="FF6F00"/>
      </a:accent4>
      <a:accent5>
        <a:srgbClr val="43D89B"/>
      </a:accent5>
      <a:accent6>
        <a:srgbClr val="FF51FE"/>
      </a:accent6>
      <a:hlink>
        <a:srgbClr val="FFC000"/>
      </a:hlink>
      <a:folHlink>
        <a:srgbClr val="7F7F7F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3218667_wac_SD_v5" id="{78716602-9366-420F-AFF3-F5F6282ADDBD}" vid="{165235A9-7B61-435B-8CE6-AAA338C059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2E235-5E49-4DD6-92F7-798C822DC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1DBAD5-BF62-4A88-BD3F-F71D1C6AD77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D8D9939-F9D7-4E9D-8C0B-3D716CC9967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Kid professionals coloring book</Template>
  <TotalTime>2</TotalTime>
  <Words>34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 Demi</vt:lpstr>
      <vt:lpstr>Calibri</vt:lpstr>
      <vt:lpstr>Source Sans Pro</vt:lpstr>
      <vt:lpstr>Office Theme</vt:lpstr>
      <vt:lpstr>Cover page</vt:lpstr>
      <vt:lpstr>001 – 开篇与介绍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Zhao Xiaoqi</dc:creator>
  <cp:lastModifiedBy>Zhao Xiaoqi</cp:lastModifiedBy>
  <cp:revision>4</cp:revision>
  <dcterms:created xsi:type="dcterms:W3CDTF">2023-12-25T21:55:16Z</dcterms:created>
  <dcterms:modified xsi:type="dcterms:W3CDTF">2023-12-25T22:00:06Z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2023-12-25T21:57:39Z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e4ee756b-3ef6-4c74-b82b-d7744f440d86</vt:lpwstr>
  </property>
  <property fmtid="{D5CDD505-2E9C-101B-9397-08002B2CF9AE}" pid="9" name="MSIP_Label_bd2ff15f-6ce8-47f3-93ce-f81f88196d24_ContentBits">
    <vt:lpwstr>0</vt:lpwstr>
  </property>
</Properties>
</file>