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0" r:id="rId5"/>
    <p:sldId id="271" r:id="rId6"/>
    <p:sldId id="272" r:id="rId7"/>
    <p:sldId id="273" r:id="rId8"/>
  </p:sldIdLst>
  <p:sldSz cx="10058400" cy="7772400"/>
  <p:notesSz cx="7010400" cy="92964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95" d="100"/>
          <a:sy n="95" d="100"/>
        </p:scale>
        <p:origin x="1746" y="7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3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C32456-4FF3-435F-B03B-B8D0CE646C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AF674-F26D-473E-9D53-48E35C0805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68871CB-7D37-4FAB-B9ED-4377A4D8FB20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A715-4835-402B-BB1A-CF0CABC04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AE5A0-5322-48C1-AAD9-D4F92B3C7E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E8DA370-3937-44ED-9988-7642B6F3E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6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43EEF79-99CC-4F81-B4D6-D8238D76DBFC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1162050"/>
            <a:ext cx="40608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A0C5344-2AF1-4DB7-89C3-3B38D8B6B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6579-DAE6-4D4E-BC03-A789A3B407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9042" y="377826"/>
            <a:ext cx="4859110" cy="1509199"/>
          </a:xfrm>
        </p:spPr>
        <p:txBody>
          <a:bodyPr anchor="t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DEDC4-F7A9-4058-8E0A-9135B0104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2087168"/>
            <a:ext cx="4534376" cy="81322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E7A56-C304-4934-BA12-9BADB540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B719B-D388-4B79-BADE-94CDED84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2B79A-0696-497C-87D7-F718F328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90B7-E3B5-4465-84FF-99F90C5DF4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8152" y="2933011"/>
            <a:ext cx="4923379" cy="46326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/>
            </a:lvl1pPr>
            <a:lvl2pPr marL="377190" indent="0">
              <a:buNone/>
              <a:defRPr/>
            </a:lvl2pPr>
            <a:lvl3pPr marL="754380" indent="0">
              <a:buNone/>
              <a:defRPr/>
            </a:lvl3pPr>
            <a:lvl4pPr marL="1131570" indent="0">
              <a:buNone/>
              <a:defRPr/>
            </a:lvl4pPr>
            <a:lvl5pPr marL="15087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F729C5-1DA8-42F5-A09F-A4F012B600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9042" y="2982189"/>
            <a:ext cx="4766304" cy="4512121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0FD696-7DF9-47A9-B3FC-296331B127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1125" y="377826"/>
            <a:ext cx="4534375" cy="241732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77190" indent="0">
              <a:buNone/>
              <a:defRPr sz="1540"/>
            </a:lvl2pPr>
            <a:lvl3pPr marL="754380" indent="0">
              <a:buNone/>
              <a:defRPr sz="1320"/>
            </a:lvl3pPr>
            <a:lvl4pPr marL="1131570" indent="0">
              <a:buNone/>
              <a:defRPr sz="1210"/>
            </a:lvl4pPr>
            <a:lvl5pPr marL="1508760" indent="0">
              <a:buNone/>
              <a:defRPr sz="121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1A873DE-D098-4C63-AAEA-7003E5393BF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81642" y="758300"/>
            <a:ext cx="804672" cy="829056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63616B2D-38AC-482D-AC04-7562216E84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96311" y="1848175"/>
            <a:ext cx="804672" cy="829056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8CAC529-CCB4-4DA1-A4E5-5919B56CEBF5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8165127" y="2994933"/>
            <a:ext cx="1737360" cy="2575863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2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87FA025-9CE5-4D24-88F3-5B393073121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50876" y="885190"/>
            <a:ext cx="9756648" cy="623909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BEC44-041F-4312-9B0C-3A67D7B6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" y="116587"/>
            <a:ext cx="9756648" cy="768604"/>
          </a:xfrm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B180C-9C77-4695-AFDF-D7E0EAD2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0EC47-D9D3-466D-8977-9CE5E7E1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2C35B-B517-42A0-BADD-6AF6A83C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5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C5AF8-D558-466F-A592-16B2A4D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6FAB-E45B-4FEF-8078-5C0BD6729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AEDAE-1AB7-4054-8DD3-4591873A6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BECA-3212-4A5B-B9AF-C03EDE72AD91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C897-D318-432C-9927-F3D50FB36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7AD6-49F1-4CCF-BF69-04E62D41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4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yasenstar/aha-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yasenstar/aha-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ee.com/yasenstar/aha-C" TargetMode="External"/><Relationship Id="rId4" Type="http://schemas.openxmlformats.org/officeDocument/2006/relationships/hyperlink" Target="https://github.com/yasenstar/aha-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1730220" y="123171"/>
            <a:ext cx="1353799" cy="2441259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6162371" y="157480"/>
            <a:ext cx="3619574" cy="2408552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1" y="4838005"/>
            <a:ext cx="5130466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001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开篇与介绍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771" y="2865635"/>
            <a:ext cx="2080620" cy="2591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89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463204-45C4-D7AD-DB61-6C3C2CEE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001 – 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开篇与介绍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21582-8F3D-86EC-A7D4-5AF7AD92E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85191"/>
            <a:ext cx="6114788" cy="652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1730220" y="123171"/>
            <a:ext cx="1353799" cy="2441259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6162371" y="157480"/>
            <a:ext cx="3619574" cy="2408552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002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啊哈</a:t>
            </a: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C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编译器安装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771" y="2865635"/>
            <a:ext cx="2080620" cy="2591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56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612015" y="526617"/>
            <a:ext cx="901739" cy="1626075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4484296" y="880961"/>
            <a:ext cx="1755730" cy="1068419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003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多彩一点儿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 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Gitee: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5"/>
              </a:rPr>
              <a:t>https://gitee.com/yasenstar/aha-C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484" y="445937"/>
            <a:ext cx="1466205" cy="182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5135B0-9775-7CD8-FF96-5B9CEC9A800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85973" y="2612265"/>
            <a:ext cx="3602326" cy="254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6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M23218667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C59EFF"/>
      </a:accent1>
      <a:accent2>
        <a:srgbClr val="00FF3C"/>
      </a:accent2>
      <a:accent3>
        <a:srgbClr val="28E2FE"/>
      </a:accent3>
      <a:accent4>
        <a:srgbClr val="FF6F00"/>
      </a:accent4>
      <a:accent5>
        <a:srgbClr val="43D89B"/>
      </a:accent5>
      <a:accent6>
        <a:srgbClr val="FF51FE"/>
      </a:accent6>
      <a:hlink>
        <a:srgbClr val="FFC000"/>
      </a:hlink>
      <a:folHlink>
        <a:srgbClr val="7F7F7F"/>
      </a:folHlink>
    </a:clrScheme>
    <a:fontScheme name="Custom 86">
      <a:majorFont>
        <a:latin typeface="Berlin Sans FB Demi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23218667_wac_SD_v5" id="{78716602-9366-420F-AFF3-F5F6282ADDBD}" vid="{165235A9-7B61-435B-8CE6-AAA338C059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82E235-5E49-4DD6-92F7-798C822DC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1DBAD5-BF62-4A88-BD3F-F71D1C6AD77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D8D9939-F9D7-4E9D-8C0B-3D716CC9967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Kid professionals coloring book</Template>
  <TotalTime>165</TotalTime>
  <Words>104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Berlin Sans FB Demi</vt:lpstr>
      <vt:lpstr>Calibri</vt:lpstr>
      <vt:lpstr>Source Sans Pro</vt:lpstr>
      <vt:lpstr>Office Theme</vt:lpstr>
      <vt:lpstr>Cover page</vt:lpstr>
      <vt:lpstr>001 – 开篇与介绍</vt:lpstr>
      <vt:lpstr>Cover page</vt:lpstr>
      <vt:lpstr>Cover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page</dc:title>
  <dc:creator>Zhao Xiaoqi</dc:creator>
  <cp:lastModifiedBy>Zhao Xiaoqi</cp:lastModifiedBy>
  <cp:revision>8</cp:revision>
  <dcterms:created xsi:type="dcterms:W3CDTF">2023-12-25T21:55:16Z</dcterms:created>
  <dcterms:modified xsi:type="dcterms:W3CDTF">2023-12-26T00:43:09Z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2023-12-25T21:57:39Z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e4ee756b-3ef6-4c74-b82b-d7744f440d86</vt:lpwstr>
  </property>
  <property fmtid="{D5CDD505-2E9C-101B-9397-08002B2CF9AE}" pid="9" name="MSIP_Label_bd2ff15f-6ce8-47f3-93ce-f81f88196d24_ContentBits">
    <vt:lpwstr>0</vt:lpwstr>
  </property>
</Properties>
</file>