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7"/>
  </p:notesMasterIdLst>
  <p:sldIdLst>
    <p:sldId id="356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965" autoAdjust="0"/>
  </p:normalViewPr>
  <p:slideViewPr>
    <p:cSldViewPr snapToGrid="0">
      <p:cViewPr varScale="1">
        <p:scale>
          <a:sx n="94" d="100"/>
          <a:sy n="94" d="100"/>
        </p:scale>
        <p:origin x="516" y="156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83520" cy="683768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/>
              <a:t>Learn PyTensor – Opening and Intro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574800" cy="782320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6000" b="1" dirty="0"/>
              <a:t>001</a:t>
            </a:r>
          </a:p>
        </p:txBody>
      </p:sp>
      <p:pic>
        <p:nvPicPr>
          <p:cNvPr id="3" name="Picture 2" descr="Abstract background of data">
            <a:extLst>
              <a:ext uri="{FF2B5EF4-FFF2-40B4-BE49-F238E27FC236}">
                <a16:creationId xmlns:a16="http://schemas.microsoft.com/office/drawing/2014/main" id="{407176B4-E0C3-9761-F5B7-F9389FD9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4" y="2407920"/>
            <a:ext cx="6791396" cy="382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0660E-88B4-1240-46EE-0776D3D1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195" y="5060823"/>
            <a:ext cx="3143250" cy="1038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B720F7-E1BF-5C60-5F72-D9020769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19" y="1702592"/>
            <a:ext cx="6912078" cy="481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811956"/>
            <a:ext cx="10383520" cy="651084"/>
          </a:xfrm>
        </p:spPr>
        <p:txBody>
          <a:bodyPr anchor="b">
            <a:noAutofit/>
          </a:bodyPr>
          <a:lstStyle/>
          <a:p>
            <a:r>
              <a:rPr lang="en-US" sz="4000" b="1" cap="none" dirty="0"/>
              <a:t>Installing PyTensor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004" y="15128"/>
            <a:ext cx="1574800" cy="782320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6000" b="1" dirty="0"/>
              <a:t>002</a:t>
            </a:r>
          </a:p>
        </p:txBody>
      </p:sp>
      <p:pic>
        <p:nvPicPr>
          <p:cNvPr id="3" name="Picture 2" descr="Abstract background of data">
            <a:extLst>
              <a:ext uri="{FF2B5EF4-FFF2-40B4-BE49-F238E27FC236}">
                <a16:creationId xmlns:a16="http://schemas.microsoft.com/office/drawing/2014/main" id="{407176B4-E0C3-9761-F5B7-F9389FD9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4" y="2407920"/>
            <a:ext cx="6791396" cy="382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0660E-88B4-1240-46EE-0776D3D1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195" y="5060823"/>
            <a:ext cx="3143250" cy="1038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759EE00E-6132-33D0-2476-76F428852F7E}"/>
              </a:ext>
            </a:extLst>
          </p:cNvPr>
          <p:cNvSpPr txBox="1">
            <a:spLocks/>
          </p:cNvSpPr>
          <p:nvPr/>
        </p:nvSpPr>
        <p:spPr>
          <a:xfrm>
            <a:off x="0" y="-7956"/>
            <a:ext cx="4673600" cy="799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Learn PyTensor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08A59-9CC5-1657-2C6A-4678A89B2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1817070"/>
            <a:ext cx="9575184" cy="28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036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61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RetrospectVTI</vt:lpstr>
      <vt:lpstr>Learn PyTensor – Opening and Intro</vt:lpstr>
      <vt:lpstr>Installing PyTensor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7</cp:revision>
  <dcterms:created xsi:type="dcterms:W3CDTF">2024-11-27T05:58:23Z</dcterms:created>
  <dcterms:modified xsi:type="dcterms:W3CDTF">2024-11-27T07:01:40Z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2024-11-27T06:00:19Z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f32d9638-9e6f-4b00-a04b-62dce2da25a5</vt:lpwstr>
  </property>
  <property fmtid="{D5CDD505-2E9C-101B-9397-08002B2CF9AE}" pid="9" name="MSIP_Label_19540963-e559-4020-8a90-fe8a502c2801_ContentBits">
    <vt:lpwstr>0</vt:lpwstr>
  </property>
</Properties>
</file>