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6"/>
  </p:notesMasterIdLst>
  <p:sldIdLst>
    <p:sldId id="3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2965" autoAdjust="0"/>
  </p:normalViewPr>
  <p:slideViewPr>
    <p:cSldViewPr snapToGrid="0">
      <p:cViewPr varScale="1">
        <p:scale>
          <a:sx n="94" d="100"/>
          <a:sy n="94" d="100"/>
        </p:scale>
        <p:origin x="516" y="32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11/27/2024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11/27/2024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11/27/2024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83520" cy="683768"/>
          </a:xfrm>
        </p:spPr>
        <p:txBody>
          <a:bodyPr anchor="b">
            <a:noAutofit/>
          </a:bodyPr>
          <a:lstStyle/>
          <a:p>
            <a:pPr algn="ctr"/>
            <a:r>
              <a:rPr lang="en-US" sz="4000" b="1" dirty="0"/>
              <a:t>Python</a:t>
            </a:r>
            <a:r>
              <a:rPr lang="zh-CN" altLang="en-US" sz="4000" b="1" dirty="0"/>
              <a:t>快乐编程 </a:t>
            </a:r>
            <a:r>
              <a:rPr lang="en-US" altLang="zh-CN" sz="4000" b="1" dirty="0"/>
              <a:t>– </a:t>
            </a:r>
            <a:r>
              <a:rPr lang="zh-CN" altLang="en-US" sz="4000" b="1" dirty="0"/>
              <a:t>人工智能深度学习基础</a:t>
            </a:r>
            <a:endParaRPr lang="en-US" sz="4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574800" cy="782320"/>
          </a:xfr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ctr"/>
            <a:r>
              <a:rPr lang="en-US" sz="6000" b="1" dirty="0"/>
              <a:t>001</a:t>
            </a:r>
          </a:p>
        </p:txBody>
      </p:sp>
      <p:pic>
        <p:nvPicPr>
          <p:cNvPr id="3" name="Picture 2" descr="Abstract background of data">
            <a:extLst>
              <a:ext uri="{FF2B5EF4-FFF2-40B4-BE49-F238E27FC236}">
                <a16:creationId xmlns:a16="http://schemas.microsoft.com/office/drawing/2014/main" id="{407176B4-E0C3-9761-F5B7-F9389FD9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4" y="2407920"/>
            <a:ext cx="6791396" cy="3820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480BE-6F34-10FC-E05D-BE6CEC8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4" y="1541272"/>
            <a:ext cx="5854197" cy="5212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2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Python快乐编程 – 人工智能深度学习基础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2024-11-27T05:58:23Z</dcterms:created>
  <dcterms:modified xsi:type="dcterms:W3CDTF">2024-11-27T06:03:06Z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2024-11-27T06:00:19Z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f32d9638-9e6f-4b00-a04b-62dce2da25a5</vt:lpwstr>
  </property>
  <property fmtid="{D5CDD505-2E9C-101B-9397-08002B2CF9AE}" pid="9" name="MSIP_Label_19540963-e559-4020-8a90-fe8a502c2801_ContentBits">
    <vt:lpwstr>0</vt:lpwstr>
  </property>
</Properties>
</file>