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AD67B5A6-76F9-430F-88A3-4CA6E84DC0E6}" type="pres">
      <dgm:prSet presAssocID="{F56CA70C-5FA8-4B86-9BC6-EFC3A1EF125C}" presName="node" presStyleLbl="node1" presStyleIdx="1" presStyleCnt="12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2"/>
      <dgm:spPr/>
    </dgm:pt>
    <dgm:pt modelId="{9FF36C02-1A62-4519-8288-2A516041BCA9}" type="pres">
      <dgm:prSet presAssocID="{053594C8-913B-479D-8F23-E744372B150A}" presName="connectorText" presStyleLbl="sibTrans2D1" presStyleIdx="1" presStyleCnt="12"/>
      <dgm:spPr/>
    </dgm:pt>
    <dgm:pt modelId="{788655D7-3F1E-4FCB-B460-D0C0D4E24A6A}" type="pres">
      <dgm:prSet presAssocID="{3FCCDB59-4549-4A00-A38B-B10717153826}" presName="node" presStyleLbl="node1" presStyleIdx="2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2"/>
      <dgm:spPr/>
    </dgm:pt>
    <dgm:pt modelId="{41807B0A-D1A3-4216-AF5F-5D91231F0B71}" type="pres">
      <dgm:prSet presAssocID="{B17A700D-EE6F-4647-8D49-6354298783FA}" presName="connectorText" presStyleLbl="sibTrans2D1" presStyleIdx="2" presStyleCnt="12"/>
      <dgm:spPr/>
    </dgm:pt>
    <dgm:pt modelId="{59A57EC3-74EB-4DA8-B8E6-8548D13CD210}" type="pres">
      <dgm:prSet presAssocID="{4043C5A7-3E4A-469B-99D4-7225603D8F17}" presName="node" presStyleLbl="node1" presStyleIdx="3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2"/>
      <dgm:spPr/>
    </dgm:pt>
    <dgm:pt modelId="{BA2C4F62-CFCA-4DC2-A00B-669F62B754C4}" type="pres">
      <dgm:prSet presAssocID="{4C4F3CA0-D7F5-44EA-ABD3-D23D9CE1EDBD}" presName="connectorText" presStyleLbl="sibTrans2D1" presStyleIdx="3" presStyleCnt="12"/>
      <dgm:spPr/>
    </dgm:pt>
    <dgm:pt modelId="{BC71A81C-52B9-49AD-9B65-33CB41EA3248}" type="pres">
      <dgm:prSet presAssocID="{65919D83-BA8B-4A7B-BA12-A2D04B1DDC2E}" presName="node" presStyleLbl="node1" presStyleIdx="4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2"/>
      <dgm:spPr/>
    </dgm:pt>
    <dgm:pt modelId="{9C922903-5F3F-43E9-81B1-2434664F84BA}" type="pres">
      <dgm:prSet presAssocID="{F48EAF15-FEC4-401B-8232-E14D59E8CFF8}" presName="connectorText" presStyleLbl="sibTrans2D1" presStyleIdx="4" presStyleCnt="12"/>
      <dgm:spPr/>
    </dgm:pt>
    <dgm:pt modelId="{9C5FCF00-9D50-4BDC-A866-4FF7AF0854E0}" type="pres">
      <dgm:prSet presAssocID="{2426AF06-138F-481E-A074-CDF32BAE33AE}" presName="node" presStyleLbl="node1" presStyleIdx="5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2"/>
      <dgm:spPr/>
    </dgm:pt>
    <dgm:pt modelId="{FC105B68-874B-4FE3-9D5D-93E5F54B2189}" type="pres">
      <dgm:prSet presAssocID="{226A4E48-D1B1-4BEB-8056-D7894FEB10AE}" presName="connectorText" presStyleLbl="sibTrans2D1" presStyleIdx="5" presStyleCnt="12"/>
      <dgm:spPr/>
    </dgm:pt>
    <dgm:pt modelId="{435F4E0B-DF03-4679-8D93-F8A73E936AC9}" type="pres">
      <dgm:prSet presAssocID="{D34B2C41-C30D-4D54-A0B4-13E9D52B6AB2}" presName="node" presStyleLbl="node1" presStyleIdx="6" presStyleCnt="12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2"/>
      <dgm:spPr/>
    </dgm:pt>
    <dgm:pt modelId="{E0AEDAC9-C561-4067-B4C3-A8BA49610128}" type="pres">
      <dgm:prSet presAssocID="{B59B21BC-DBE2-48DB-B02C-5B5AB3B47480}" presName="connectorText" presStyleLbl="sibTrans2D1" presStyleIdx="6" presStyleCnt="12"/>
      <dgm:spPr/>
    </dgm:pt>
    <dgm:pt modelId="{4C0988B1-C02E-4789-B03B-9E13E263C0B4}" type="pres">
      <dgm:prSet presAssocID="{F59FE436-7F9E-491A-BC35-713C17611F36}" presName="node" presStyleLbl="node1" presStyleIdx="7" presStyleCnt="12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2"/>
      <dgm:spPr/>
    </dgm:pt>
    <dgm:pt modelId="{B38D168F-8FA2-4C0B-8137-BE5619E96226}" type="pres">
      <dgm:prSet presAssocID="{8525CC5A-0E74-4463-9CEF-2DFF8632DF87}" presName="connectorText" presStyleLbl="sibTrans2D1" presStyleIdx="7" presStyleCnt="12"/>
      <dgm:spPr/>
    </dgm:pt>
    <dgm:pt modelId="{0A461D5C-6823-46D3-BE79-AAA42427B0B4}" type="pres">
      <dgm:prSet presAssocID="{B2886D2B-2ACC-44AB-8406-1F49860722D9}" presName="node" presStyleLbl="node1" presStyleIdx="8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2"/>
      <dgm:spPr/>
    </dgm:pt>
    <dgm:pt modelId="{48EA3781-7EED-4B39-8318-58E2C4E2ACDC}" type="pres">
      <dgm:prSet presAssocID="{29E3EE68-EF0F-4844-8055-034FB40AEE0D}" presName="connectorText" presStyleLbl="sibTrans2D1" presStyleIdx="8" presStyleCnt="12"/>
      <dgm:spPr/>
    </dgm:pt>
    <dgm:pt modelId="{53E040D9-D854-4735-BE08-980306E040D9}" type="pres">
      <dgm:prSet presAssocID="{F1E5CE78-57BE-42FE-96CA-0B82D1EF5E85}" presName="node" presStyleLbl="node1" presStyleIdx="9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2"/>
      <dgm:spPr/>
    </dgm:pt>
    <dgm:pt modelId="{FB918DAC-4D25-4F32-A025-1BD543DBFC10}" type="pres">
      <dgm:prSet presAssocID="{D4D8B00E-62FB-4431-A1E9-64F406D72C23}" presName="connectorText" presStyleLbl="sibTrans2D1" presStyleIdx="9" presStyleCnt="12"/>
      <dgm:spPr/>
    </dgm:pt>
    <dgm:pt modelId="{E7F6A698-9EE3-4708-B170-B71C9317FDE5}" type="pres">
      <dgm:prSet presAssocID="{71D0DFB8-363A-437D-8CEE-9E14FEC8CA83}" presName="node" presStyleLbl="node1" presStyleIdx="10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2"/>
      <dgm:spPr/>
    </dgm:pt>
    <dgm:pt modelId="{3A5AA6B0-6796-448C-BFA2-BC595B389303}" type="pres">
      <dgm:prSet presAssocID="{5C9CABA4-5A88-4A16-86EE-2E27023BD743}" presName="connectorText" presStyleLbl="sibTrans2D1" presStyleIdx="10" presStyleCnt="12"/>
      <dgm:spPr/>
    </dgm:pt>
    <dgm:pt modelId="{E72E3439-170B-4945-AD37-D1670E1289AA}" type="pres">
      <dgm:prSet presAssocID="{2440632B-5A23-4BEF-B291-67556FA10F16}" presName="node" presStyleLbl="node1" presStyleIdx="11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2"/>
      <dgm:spPr/>
    </dgm:pt>
    <dgm:pt modelId="{17AC2D58-3FA1-4E6D-A981-FE4639F78877}" type="pres">
      <dgm:prSet presAssocID="{CF152DF5-C683-431E-AB0E-E597BB698CF5}" presName="connectorText" presStyleLbl="sibTrans2D1" presStyleIdx="11" presStyleCnt="12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788655D7-3F1E-4FCB-B460-D0C0D4E24A6A}" type="pres">
      <dgm:prSet presAssocID="{3FCCDB59-4549-4A00-A38B-B10717153826}" presName="node" presStyleLbl="node1" presStyleIdx="1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2"/>
      <dgm:spPr/>
    </dgm:pt>
    <dgm:pt modelId="{41807B0A-D1A3-4216-AF5F-5D91231F0B71}" type="pres">
      <dgm:prSet presAssocID="{B17A700D-EE6F-4647-8D49-6354298783FA}" presName="connectorText" presStyleLbl="sibTrans2D1" presStyleIdx="1" presStyleCnt="12"/>
      <dgm:spPr/>
    </dgm:pt>
    <dgm:pt modelId="{59A57EC3-74EB-4DA8-B8E6-8548D13CD210}" type="pres">
      <dgm:prSet presAssocID="{4043C5A7-3E4A-469B-99D4-7225603D8F17}" presName="node" presStyleLbl="node1" presStyleIdx="2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2"/>
      <dgm:spPr/>
    </dgm:pt>
    <dgm:pt modelId="{BA2C4F62-CFCA-4DC2-A00B-669F62B754C4}" type="pres">
      <dgm:prSet presAssocID="{4C4F3CA0-D7F5-44EA-ABD3-D23D9CE1EDBD}" presName="connectorText" presStyleLbl="sibTrans2D1" presStyleIdx="2" presStyleCnt="12"/>
      <dgm:spPr/>
    </dgm:pt>
    <dgm:pt modelId="{BC71A81C-52B9-49AD-9B65-33CB41EA3248}" type="pres">
      <dgm:prSet presAssocID="{65919D83-BA8B-4A7B-BA12-A2D04B1DDC2E}" presName="node" presStyleLbl="node1" presStyleIdx="3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2"/>
      <dgm:spPr/>
    </dgm:pt>
    <dgm:pt modelId="{9C922903-5F3F-43E9-81B1-2434664F84BA}" type="pres">
      <dgm:prSet presAssocID="{F48EAF15-FEC4-401B-8232-E14D59E8CFF8}" presName="connectorText" presStyleLbl="sibTrans2D1" presStyleIdx="3" presStyleCnt="12"/>
      <dgm:spPr/>
    </dgm:pt>
    <dgm:pt modelId="{9C5FCF00-9D50-4BDC-A866-4FF7AF0854E0}" type="pres">
      <dgm:prSet presAssocID="{2426AF06-138F-481E-A074-CDF32BAE33AE}" presName="node" presStyleLbl="node1" presStyleIdx="4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2"/>
      <dgm:spPr/>
    </dgm:pt>
    <dgm:pt modelId="{FC105B68-874B-4FE3-9D5D-93E5F54B2189}" type="pres">
      <dgm:prSet presAssocID="{226A4E48-D1B1-4BEB-8056-D7894FEB10AE}" presName="connectorText" presStyleLbl="sibTrans2D1" presStyleIdx="4" presStyleCnt="12"/>
      <dgm:spPr/>
    </dgm:pt>
    <dgm:pt modelId="{54C577B5-15B8-49A7-BC06-09DFF513FCC8}" type="pres">
      <dgm:prSet presAssocID="{39DAD2D3-E531-4462-941A-D46B2B99B748}" presName="node" presStyleLbl="node1" presStyleIdx="5" presStyleCnt="12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2"/>
      <dgm:spPr/>
    </dgm:pt>
    <dgm:pt modelId="{1F3F0398-E151-4C10-8A77-2D4D4794C691}" type="pres">
      <dgm:prSet presAssocID="{436AF723-C224-45AF-AE0D-175EB2DED923}" presName="connectorText" presStyleLbl="sibTrans2D1" presStyleIdx="5" presStyleCnt="12"/>
      <dgm:spPr/>
    </dgm:pt>
    <dgm:pt modelId="{0A461D5C-6823-46D3-BE79-AAA42427B0B4}" type="pres">
      <dgm:prSet presAssocID="{B2886D2B-2ACC-44AB-8406-1F49860722D9}" presName="node" presStyleLbl="node1" presStyleIdx="6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2"/>
      <dgm:spPr/>
    </dgm:pt>
    <dgm:pt modelId="{48EA3781-7EED-4B39-8318-58E2C4E2ACDC}" type="pres">
      <dgm:prSet presAssocID="{29E3EE68-EF0F-4844-8055-034FB40AEE0D}" presName="connectorText" presStyleLbl="sibTrans2D1" presStyleIdx="6" presStyleCnt="12"/>
      <dgm:spPr/>
    </dgm:pt>
    <dgm:pt modelId="{53E040D9-D854-4735-BE08-980306E040D9}" type="pres">
      <dgm:prSet presAssocID="{F1E5CE78-57BE-42FE-96CA-0B82D1EF5E85}" presName="node" presStyleLbl="node1" presStyleIdx="7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2"/>
      <dgm:spPr/>
    </dgm:pt>
    <dgm:pt modelId="{FB918DAC-4D25-4F32-A025-1BD543DBFC10}" type="pres">
      <dgm:prSet presAssocID="{D4D8B00E-62FB-4431-A1E9-64F406D72C23}" presName="connectorText" presStyleLbl="sibTrans2D1" presStyleIdx="7" presStyleCnt="12"/>
      <dgm:spPr/>
    </dgm:pt>
    <dgm:pt modelId="{E7F6A698-9EE3-4708-B170-B71C9317FDE5}" type="pres">
      <dgm:prSet presAssocID="{71D0DFB8-363A-437D-8CEE-9E14FEC8CA83}" presName="node" presStyleLbl="node1" presStyleIdx="8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2"/>
      <dgm:spPr/>
    </dgm:pt>
    <dgm:pt modelId="{3A5AA6B0-6796-448C-BFA2-BC595B389303}" type="pres">
      <dgm:prSet presAssocID="{5C9CABA4-5A88-4A16-86EE-2E27023BD743}" presName="connectorText" presStyleLbl="sibTrans2D1" presStyleIdx="8" presStyleCnt="12"/>
      <dgm:spPr/>
    </dgm:pt>
    <dgm:pt modelId="{E72E3439-170B-4945-AD37-D1670E1289AA}" type="pres">
      <dgm:prSet presAssocID="{2440632B-5A23-4BEF-B291-67556FA10F16}" presName="node" presStyleLbl="node1" presStyleIdx="9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2"/>
      <dgm:spPr/>
    </dgm:pt>
    <dgm:pt modelId="{17AC2D58-3FA1-4E6D-A981-FE4639F78877}" type="pres">
      <dgm:prSet presAssocID="{CF152DF5-C683-431E-AB0E-E597BB698CF5}" presName="connectorText" presStyleLbl="sibTrans2D1" presStyleIdx="9" presStyleCnt="12"/>
      <dgm:spPr/>
    </dgm:pt>
    <dgm:pt modelId="{DBC0BE86-9519-4554-91CF-4275418A4C22}" type="pres">
      <dgm:prSet presAssocID="{56CF89D3-EC5D-4BEE-9DCE-3400E22AE6D2}" presName="node" presStyleLbl="node1" presStyleIdx="10" presStyleCnt="12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0" presStyleCnt="12"/>
      <dgm:spPr/>
    </dgm:pt>
    <dgm:pt modelId="{425F0C8E-F376-4118-B094-11C50DD066F3}" type="pres">
      <dgm:prSet presAssocID="{572F45EC-290C-4C4C-B1D0-4CF426BC1F6A}" presName="connectorText" presStyleLbl="sibTrans2D1" presStyleIdx="10" presStyleCnt="12"/>
      <dgm:spPr/>
    </dgm:pt>
    <dgm:pt modelId="{781DB86C-7BAC-4FBB-93CA-149F8807479A}" type="pres">
      <dgm:prSet presAssocID="{C5BDA4BC-6514-4F81-9FA9-EADA3657D96C}" presName="node" presStyleLbl="node1" presStyleIdx="11" presStyleCnt="12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1" presStyleCnt="12"/>
      <dgm:spPr/>
    </dgm:pt>
    <dgm:pt modelId="{08827AF6-233A-4F2E-9AD4-E29518718506}" type="pres">
      <dgm:prSet presAssocID="{F95A6902-BBA9-42D3-B811-84BD9018588A}" presName="connectorText" presStyleLbl="sibTrans2D1" presStyleIdx="11" presStyleCnt="12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0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1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0" destOrd="0" presId="urn:microsoft.com/office/officeart/2005/8/layout/cycle2"/>
    <dgm:cxn modelId="{748E0A4F-0929-4C60-BFCA-24B7C153F0BE}" type="presParOf" srcId="{6B0047E3-CEB1-4690-BC52-E8EE123C19E0}" destId="{BE7D5EAD-790C-46DC-B583-655BB4CB5A12}" srcOrd="21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2" destOrd="0" presId="urn:microsoft.com/office/officeart/2005/8/layout/cycle2"/>
    <dgm:cxn modelId="{8DD0181F-ADF4-430B-8251-8F2966CDE1CE}" type="presParOf" srcId="{6B0047E3-CEB1-4690-BC52-E8EE123C19E0}" destId="{3AFAEDBE-B975-41C9-A7EB-B579CA8FDDE9}" srcOrd="23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AD67B5A6-76F9-430F-88A3-4CA6E84DC0E6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  <a:endParaRPr lang="en-US" sz="2700" kern="1200" dirty="0"/>
        </a:p>
      </dsp:txBody>
      <dsp:txXfrm>
        <a:off x="3239593" y="342966"/>
        <a:ext cx="452184" cy="452184"/>
      </dsp:txXfrm>
    </dsp:sp>
    <dsp:sp modelId="{FD106639-0585-4A7F-B361-2CB801D12AE2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918626" y="1021999"/>
        <a:ext cx="452184" cy="452184"/>
      </dsp:txXfrm>
    </dsp:sp>
    <dsp:sp modelId="{6E1470FD-0087-46AC-82A7-B26D16ABD555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4167170" y="1949576"/>
        <a:ext cx="452184" cy="452184"/>
      </dsp:txXfrm>
    </dsp:sp>
    <dsp:sp modelId="{7C038D0C-2091-4753-9E06-2743B035FFD1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3918626" y="2877153"/>
        <a:ext cx="452184" cy="452184"/>
      </dsp:txXfrm>
    </dsp:sp>
    <dsp:sp modelId="{685FC42C-33C2-4F89-B081-4248718D90B5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239593" y="3556187"/>
        <a:ext cx="452184" cy="452184"/>
      </dsp:txXfrm>
    </dsp:sp>
    <dsp:sp modelId="{8C960338-25F9-4DDC-BE00-7987A065A3E2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435F4E0B-DF03-4679-8D93-F8A73E936AC9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2312016" y="3804730"/>
        <a:ext cx="452184" cy="452184"/>
      </dsp:txXfrm>
    </dsp:sp>
    <dsp:sp modelId="{10BD761D-24CF-42F1-95AB-826448B63464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4C0988B1-C02E-4789-B03B-9E13E263C0B4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</a:p>
      </dsp:txBody>
      <dsp:txXfrm>
        <a:off x="1384439" y="3556187"/>
        <a:ext cx="452184" cy="452184"/>
      </dsp:txXfrm>
    </dsp:sp>
    <dsp:sp modelId="{D5D95717-51EC-4165-B188-E909CA9CE0BD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705405" y="2877153"/>
        <a:ext cx="452184" cy="452184"/>
      </dsp:txXfrm>
    </dsp:sp>
    <dsp:sp modelId="{B84DE553-2B90-4BFF-A7CD-E90963D6137B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456862" y="1949576"/>
        <a:ext cx="452184" cy="452184"/>
      </dsp:txXfrm>
    </dsp:sp>
    <dsp:sp modelId="{5BE6E7A2-CC87-458A-86E5-03A9D9132DC8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1021999"/>
        <a:ext cx="452184" cy="452184"/>
      </dsp:txXfrm>
    </dsp:sp>
    <dsp:sp modelId="{5F035434-8B19-4154-9BB7-C88FC25B7307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1384439" y="342966"/>
        <a:ext cx="452184" cy="452184"/>
      </dsp:txXfrm>
    </dsp:sp>
    <dsp:sp modelId="{73028539-4D32-42DB-B71C-C27A22B9B876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239593" y="342966"/>
        <a:ext cx="452184" cy="452184"/>
      </dsp:txXfrm>
    </dsp:sp>
    <dsp:sp modelId="{6E1470FD-0087-46AC-82A7-B26D16ABD555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3918626" y="1021999"/>
        <a:ext cx="452184" cy="452184"/>
      </dsp:txXfrm>
    </dsp:sp>
    <dsp:sp modelId="{7C038D0C-2091-4753-9E06-2743B035FFD1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4167170" y="1949576"/>
        <a:ext cx="452184" cy="452184"/>
      </dsp:txXfrm>
    </dsp:sp>
    <dsp:sp modelId="{685FC42C-33C2-4F89-B081-4248718D90B5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918626" y="2877153"/>
        <a:ext cx="452184" cy="452184"/>
      </dsp:txXfrm>
    </dsp:sp>
    <dsp:sp modelId="{8C960338-25F9-4DDC-BE00-7987A065A3E2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54C577B5-15B8-49A7-BC06-09DFF513FCC8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3239593" y="3556187"/>
        <a:ext cx="452184" cy="452184"/>
      </dsp:txXfrm>
    </dsp:sp>
    <dsp:sp modelId="{40679AC2-699C-471E-800F-BB517CCC179E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2312016" y="3804730"/>
        <a:ext cx="452184" cy="452184"/>
      </dsp:txXfrm>
    </dsp:sp>
    <dsp:sp modelId="{B84DE553-2B90-4BFF-A7CD-E90963D6137B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1384439" y="3556187"/>
        <a:ext cx="452184" cy="452184"/>
      </dsp:txXfrm>
    </dsp:sp>
    <dsp:sp modelId="{5BE6E7A2-CC87-458A-86E5-03A9D9132DC8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2877153"/>
        <a:ext cx="452184" cy="452184"/>
      </dsp:txXfrm>
    </dsp:sp>
    <dsp:sp modelId="{5F035434-8B19-4154-9BB7-C88FC25B7307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456862" y="1949576"/>
        <a:ext cx="452184" cy="452184"/>
      </dsp:txXfrm>
    </dsp:sp>
    <dsp:sp modelId="{73028539-4D32-42DB-B71C-C27A22B9B876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DBC0BE86-9519-4554-91CF-4275418A4C22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</a:t>
          </a:r>
        </a:p>
      </dsp:txBody>
      <dsp:txXfrm>
        <a:off x="705405" y="1021999"/>
        <a:ext cx="452184" cy="452184"/>
      </dsp:txXfrm>
    </dsp:sp>
    <dsp:sp modelId="{BE7D5EAD-790C-46DC-B583-655BB4CB5A12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781DB86C-7BAC-4FBB-93CA-149F8807479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13</a:t>
          </a:r>
        </a:p>
      </dsp:txBody>
      <dsp:txXfrm>
        <a:off x="1384439" y="342966"/>
        <a:ext cx="452184" cy="452184"/>
      </dsp:txXfrm>
    </dsp:sp>
    <dsp:sp modelId="{3AFAEDBE-B975-41C9-A7EB-B579CA8FDDE9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B5D7-61CF-D97B-B3D7-3E8AC968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D593-5173-CE31-584A-ABF35B6EB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1D09-2416-8009-B9F4-A0192FB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39F4-82EC-F9CB-C93B-0638C8C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C30E-A3D0-9E90-666E-E4D39902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00A-E4CE-D0A8-0AB0-9C5C5202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552B-3BBD-5479-FF08-85A8534F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476D-50D0-7CC9-E5DB-281C502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4A0-94E7-E1F9-66C3-C9C1584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1508-659A-67C9-178D-2039660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D2D8-0F67-610B-049C-ACC4E782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1B39-55B8-1E2E-6EDE-4AD02C11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0CE-7DF9-DD1D-E4F4-28C0B10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03A8-2316-D97C-FD1C-08C174BC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9348-F062-29C8-5555-45902A5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A748-8F8C-6B4F-02BF-5AECBFD3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1B41-94D5-CB33-EA95-50CEEE62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E78C-CC61-B67A-246F-9AEDFF2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1990-B8A0-80AF-36A3-2C29F8C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DFDD-BB38-2475-8952-7E374B13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EAA4-81EA-17C0-45D0-D3F2EB9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83F7-4E4E-442C-3525-A4FBD96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C8B3-D458-8A96-4B2D-418FDDF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657F-4357-8C62-ADC5-30CAAA1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DFC-5A22-C59F-A0A1-00DD0D9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E8ED-9B55-DC97-9345-A4536DB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44A-44BD-6CA9-2E7F-254D7566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9CCC-90DE-1AB2-EA8B-5F534232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E7FB-B9D9-7184-2A8B-0D6B7277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132E-716B-27F8-9B81-A9D45992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C679-C755-65F5-CC60-7CCC71E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04D7-7982-C0BF-07F6-87E87B2E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0219-26EE-F93A-81C1-EC9055B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42C0-6F4F-0206-C5A5-8D3966BF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D12E9-6D86-DD8B-A10C-304D925D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653A2-030D-DB62-2A51-7D5D9A24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A53D7-763E-BC29-C863-81E2E9A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72D05-FAD5-6933-9095-B2E33E9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5FB2-6862-6C88-AA52-232E1F7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874-AD80-A867-D406-B3DBEE5C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F1259-62F2-E92F-FA6C-81221BA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08F0B-1FCF-8498-C3CD-A1EEFBF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DF05-19CD-7B1A-BC28-DB2EEF2A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23B4C-84D8-953B-7514-39823659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A3F4D-772B-C426-9D79-1EC5D23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DF66-9A34-1132-11CE-ADF251D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935-2C82-B099-49EE-F955559A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1017-D836-EA04-D91E-DACD5888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8CF5-7C1C-7269-AE9F-4CA9B8D3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63E7-0BD5-6D74-56C5-12B23CE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8D8A-2D1B-B89C-0080-0296A540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EE90A-6300-4C79-E346-30C1B60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E9E3-938E-90A5-5100-80D44387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67C8-86B2-D58E-ED68-7BB203CC9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E206-CCF7-E448-0566-CE7F51B0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FB03-9129-40D9-16FE-ED73ABA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2F14-4037-3C16-530B-8BF9BA8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FBD1-22F6-8692-859E-3B03315E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0FB0B-FAC0-0A3E-4BEE-0F57074F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AC28-A6D4-5781-9962-5A7813FA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57F6-8740-3F5E-5197-F61A3CE4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522F-7828-3DBC-8DBE-FDCA6707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E05-0622-AE6A-7C7B-15BB1D8B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456E2-8602-4D23-8379-79F24F0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i=S-1=2, g=1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DC85F9-9AAE-C4C5-7F80-D3201F072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086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6E5378F-B088-8258-408E-1033345AD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19191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5301AB9-0CF9-B6BF-4BF1-4B5EC21A679F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CA42-EDCC-A535-6E56-5C1AFE4677F0}"/>
              </a:ext>
            </a:extLst>
          </p:cNvPr>
          <p:cNvSpPr txBox="1"/>
          <p:nvPr/>
        </p:nvSpPr>
        <p:spPr>
          <a:xfrm>
            <a:off x="5578867" y="5127001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a[h-1]=h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57A0A-26AB-4497-D9EC-AFCAD6CF7D2E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78431-A1B7-23AE-D03C-1B45F89A0B67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7542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F6D52-CC52-BB5D-39DE-DE78600A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4C78D-41AD-1ACB-BC93-A8A5B50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i=2+5=7,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02CAAB-F8E4-FE46-8F92-0BF80C36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95189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FFB4953-6103-7640-A880-55F899E6D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261434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4E3EF4C-3999-669C-D48D-748D58A327A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10B65-16D5-9A01-75CE-6A162CBD1F20}"/>
              </a:ext>
            </a:extLst>
          </p:cNvPr>
          <p:cNvSpPr txBox="1"/>
          <p:nvPr/>
        </p:nvSpPr>
        <p:spPr>
          <a:xfrm>
            <a:off x="5578867" y="512700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a[i]=7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F335F-3FDD-87C2-794A-EA3266B191D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5989E-02C4-12AF-C4B5-DA19C0A49C05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37691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19433-89EC-8F36-1996-05D7B93D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78DA3-1DAC-3822-834B-C35CDAF8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k=12, S=3, M=5, i=7-1+5=11,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20BBE-BB2C-F581-04B3-F830FC424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85555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E1BC8E-348B-2D81-0AF4-9CA95265D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67302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69C7213-102B-0F48-E2F7-9BCA9D6851B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8C55-184C-6711-5AD5-AF83BC196FD5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CBE95-0BA0-8F07-67EF-7B09AEEBC5CD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84274-5A76-500B-B2CE-6487D99CAFA4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C2BC9-4AE5-1DCD-EA7C-74FDA51C826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0C333-B264-9A7B-785B-A8B9517327B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222B66-F921-B0E5-07F3-565BD5047540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A815D-BC29-0C42-B6AB-39C2AEE2FAA9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EE92CB-7CD2-0DAA-9B79-71B5274DB72A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04E134E0-3876-9B14-E42F-09F5347240B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51488-0EB7-AD03-2014-59CE83AE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8DA00-A30D-6843-01FA-09F387C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4F5DE1-3484-9315-EEE3-73665C36E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253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4B38FC6-6728-9AD7-8CA3-5ABEF8440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82199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9BDA8E4-E8DD-54B4-C45F-BE053962AC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C8F0-812E-EADD-FC1B-DCB454AF4621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E997-F183-D5C8-3677-E8C48E5763CB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81AB7-997E-F231-6CFA-7DD0376CD251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1C90B-AEED-A6A5-6542-08ED266A15F1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F2617-34C7-3CAF-E783-8407D77BFEFD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1455A9-A39C-B601-EBC9-253822B1737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C7FA3-B08E-6995-6F95-D77F73107B7E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96F188-22DD-0304-59F9-9ED22B13D617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81647EDC-96EB-E559-60F0-F19C201AFC2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604E6-3932-BF35-578D-5DB55E9CC181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0C1F5E-B879-53EA-ED06-737DAF237B83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470A7-699E-0915-157F-60FEB09F04C1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E75EAA-E686-9C53-5DF4-8D8E0C627878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8B84B-2B93-3045-0998-BBFE937D4CC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D4A92649-0A9F-AD7E-F1DB-991A3AF05309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5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9E6F-F7AA-CE4B-2CC3-F033D6F0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39DF-AC0B-30A6-765F-761B9014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9CD8F2-2C88-58F8-924B-09F2A486D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4524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D7C88A5-867E-163C-7A13-45E1E27B4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3017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09E2BED9-4A96-24D2-7025-715DF740F8F1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097EA-ACD3-6D62-1992-6AEBF78C0E20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F7DC-35B5-8D69-F927-A601F8D4C074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F2F0-B41E-3FB1-5588-9D79130CDF7E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C64697-C5E1-8E44-C1C2-2E8C04968D7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5C96F2-F3ED-3934-5B58-899D31CAE394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811DFC-C8FB-6BC0-8169-826E61E337CF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129858-E0AC-2F30-FBD5-638E90C2AD1C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4548CB-6EB8-A1ED-776E-9BC8713648D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5499B0AB-3FF5-9731-0254-C593B4D0950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044E2C-10F3-2181-B7EF-D8CEC8150026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CFB5DC-38F4-9687-AD5D-1799D4139962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AFB93-B45A-1D87-8C19-18A96ABE54E8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F39484-A402-4B44-9BB4-DAC9B15269CB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A0A149-24BD-9849-8FA1-0EE49367F7C7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E5781CE-BF98-F9E5-D5E6-D0B49EB91B05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2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8373-6FB1-381C-ADF0-49277641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72CF0-A2FA-B13A-A5B7-4307CFB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i=10,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9BB53B-5AEE-07F5-4730-9C39D3442B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80BDB4F-27B0-26D1-3CE5-874317CFC878}"/>
              </a:ext>
            </a:extLst>
          </p:cNvPr>
          <p:cNvGraphicFramePr>
            <a:graphicFrameLocks/>
          </p:cNvGraphicFramePr>
          <p:nvPr/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9E0811F-8D32-83D9-D6C6-EB332A0F21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7469C-30B5-BFB3-2069-2094BFE636AB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E29C5-2ECB-D27C-87AE-D7F6718DA90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85D6-ECFC-BC08-DD62-569DBE2860DF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90A29-87F7-B02B-DD04-822F500E441D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C74011-2FF4-35E4-2618-5088EC741F69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CF3148-3DFE-15E3-FFEA-6BE00F8963D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4DE651-2346-3858-FCD6-0BAA8E3C5C10}"/>
              </a:ext>
            </a:extLst>
          </p:cNvPr>
          <p:cNvGrpSpPr/>
          <p:nvPr/>
        </p:nvGrpSpPr>
        <p:grpSpPr>
          <a:xfrm>
            <a:off x="8512990" y="6176963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B9862C-0ECD-F2FD-532F-27FA0DF2A0A8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FB047792-C68A-40EF-3113-FCB7A338DF6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779B2F-3C86-3FD3-342E-E8AECA739D40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014C71-1111-298A-BD55-939A24B0FFD5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20C242BA-8477-DCE5-C60A-3CC693705B2A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E2F5FB-7C72-409E-EBDD-7F55869AA8B6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FFD612-BC9A-172C-BB4D-ED914F10EB5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C8C260B8-EFB5-7CF5-3FAB-8680CC7C97EB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FE913-A974-B87E-FD44-A52C6B1D534A}"/>
              </a:ext>
            </a:extLst>
          </p:cNvPr>
          <p:cNvGrpSpPr/>
          <p:nvPr/>
        </p:nvGrpSpPr>
        <p:grpSpPr>
          <a:xfrm>
            <a:off x="1485964" y="63502"/>
            <a:ext cx="698971" cy="698971"/>
            <a:chOff x="4033527" y="2129190"/>
            <a:chExt cx="698971" cy="69897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11D9EC-E088-1065-367B-5568F76DA8C0}"/>
                </a:ext>
              </a:extLst>
            </p:cNvPr>
            <p:cNvSpPr/>
            <p:nvPr/>
          </p:nvSpPr>
          <p:spPr>
            <a:xfrm>
              <a:off x="4033527" y="2129190"/>
              <a:ext cx="698971" cy="6989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C9516B36-8561-CF93-8918-61FB78D713DC}"/>
                </a:ext>
              </a:extLst>
            </p:cNvPr>
            <p:cNvSpPr txBox="1"/>
            <p:nvPr/>
          </p:nvSpPr>
          <p:spPr>
            <a:xfrm>
              <a:off x="4135889" y="2231552"/>
              <a:ext cx="494247" cy="494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4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327</Words>
  <Application>Microsoft Office PowerPoint</Application>
  <PresentationFormat>Widescreen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N=13=k, S=3, M=5, i=S-1=2, g=1</vt:lpstr>
      <vt:lpstr>N=13=k, S=3, M=5, i=2+5=7, g=2</vt:lpstr>
      <vt:lpstr>N=13, k=12, S=3, M=5, i=7-1+5=11, g=2</vt:lpstr>
      <vt:lpstr>N=13, k=11, S=3, M=5, i=11, g=3</vt:lpstr>
      <vt:lpstr>N=13, k=11, S=3, M=5, i=11, g=3</vt:lpstr>
      <vt:lpstr>N=13, k=11, S=3, M=5, i=10, g=3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2025-05-11T08:54:08Z</dcterms:created>
  <dcterms:modified xsi:type="dcterms:W3CDTF">2025-05-11T09:14:40Z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2025-05-11T09:07:24Z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7b964f27-0c57-4d05-bf1d-ef7c91792057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