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thod 1" id="{4C7C379E-FE37-4702-862F-85C5DF01EB3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Method 2" id="{376F5776-5C23-47B1-8254-A4F1C6025689}">
          <p14:sldIdLst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DF382965-9068-4D9D-89EE-73C60B820141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4356C323-4890-4033-B28A-C045791AEC2E}" type="parTrans" cxnId="{0239FCB8-9E53-415A-9963-46FD5A8A279C}">
      <dgm:prSet/>
      <dgm:spPr/>
      <dgm:t>
        <a:bodyPr/>
        <a:lstStyle/>
        <a:p>
          <a:endParaRPr lang="en-US"/>
        </a:p>
      </dgm:t>
    </dgm:pt>
    <dgm:pt modelId="{F3507720-707F-4BD2-BD83-F34B4AA0E41A}" type="sibTrans" cxnId="{0239FCB8-9E53-415A-9963-46FD5A8A279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5820EB4-593C-4BBE-888C-CB40D2DF4360}" type="pres">
      <dgm:prSet presAssocID="{DF382965-9068-4D9D-89EE-73C60B820141}" presName="node" presStyleLbl="node1" presStyleIdx="1" presStyleCnt="13">
        <dgm:presLayoutVars>
          <dgm:bulletEnabled val="1"/>
        </dgm:presLayoutVars>
      </dgm:prSet>
      <dgm:spPr/>
    </dgm:pt>
    <dgm:pt modelId="{2FAB91EB-5640-4678-B0FB-CCACECE8053C}" type="pres">
      <dgm:prSet presAssocID="{F3507720-707F-4BD2-BD83-F34B4AA0E41A}" presName="sibTrans" presStyleLbl="sibTrans2D1" presStyleIdx="1" presStyleCnt="13"/>
      <dgm:spPr/>
    </dgm:pt>
    <dgm:pt modelId="{F6F99D7C-04C6-4950-AF9A-35835E69F136}" type="pres">
      <dgm:prSet presAssocID="{F3507720-707F-4BD2-BD83-F34B4AA0E41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113F475B-E6E3-4712-9A48-B4A91FE18F8A}" type="presOf" srcId="{DF382965-9068-4D9D-89EE-73C60B820141}" destId="{75820EB4-593C-4BBE-888C-CB40D2DF4360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1733A860-DBBB-49D7-8893-052A636509AF}" type="presOf" srcId="{F3507720-707F-4BD2-BD83-F34B4AA0E41A}" destId="{F6F99D7C-04C6-4950-AF9A-35835E69F136}" srcOrd="1" destOrd="0" presId="urn:microsoft.com/office/officeart/2005/8/layout/cycle2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0239FCB8-9E53-415A-9963-46FD5A8A279C}" srcId="{1F7390B3-2834-44E4-8F50-78906E745ED1}" destId="{DF382965-9068-4D9D-89EE-73C60B820141}" srcOrd="1" destOrd="0" parTransId="{4356C323-4890-4033-B28A-C045791AEC2E}" sibTransId="{F3507720-707F-4BD2-BD83-F34B4AA0E41A}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BCF0A9E2-9E7B-4A86-A2E7-748598B2729D}" type="presOf" srcId="{F3507720-707F-4BD2-BD83-F34B4AA0E41A}" destId="{2FAB91EB-5640-4678-B0FB-CCACECE8053C}" srcOrd="0" destOrd="0" presId="urn:microsoft.com/office/officeart/2005/8/layout/cycle2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7E36B6BB-C414-493C-AAEC-44CFD7352E67}" type="presParOf" srcId="{6B0047E3-CEB1-4690-BC52-E8EE123C19E0}" destId="{75820EB4-593C-4BBE-888C-CB40D2DF4360}" srcOrd="2" destOrd="0" presId="urn:microsoft.com/office/officeart/2005/8/layout/cycle2"/>
    <dgm:cxn modelId="{06F38277-6163-455E-9634-4AC388543A1F}" type="presParOf" srcId="{6B0047E3-CEB1-4690-BC52-E8EE123C19E0}" destId="{2FAB91EB-5640-4678-B0FB-CCACECE8053C}" srcOrd="3" destOrd="0" presId="urn:microsoft.com/office/officeart/2005/8/layout/cycle2"/>
    <dgm:cxn modelId="{94AEF526-8478-42F3-9F49-26C2E3A8E996}" type="presParOf" srcId="{2FAB91EB-5640-4678-B0FB-CCACECE8053C}" destId="{F6F99D7C-04C6-4950-AF9A-35835E69F136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/>
            <a:t>12</a:t>
          </a:r>
          <a:endParaRPr lang="en-US" dirty="0"/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DF382965-9068-4D9D-89EE-73C60B820141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4356C323-4890-4033-B28A-C045791AEC2E}" type="parTrans" cxnId="{0239FCB8-9E53-415A-9963-46FD5A8A279C}">
      <dgm:prSet/>
      <dgm:spPr/>
      <dgm:t>
        <a:bodyPr/>
        <a:lstStyle/>
        <a:p>
          <a:endParaRPr lang="en-US"/>
        </a:p>
      </dgm:t>
    </dgm:pt>
    <dgm:pt modelId="{F3507720-707F-4BD2-BD83-F34B4AA0E41A}" type="sibTrans" cxnId="{0239FCB8-9E53-415A-9963-46FD5A8A279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5820EB4-593C-4BBE-888C-CB40D2DF4360}" type="pres">
      <dgm:prSet presAssocID="{DF382965-9068-4D9D-89EE-73C60B820141}" presName="node" presStyleLbl="node1" presStyleIdx="1" presStyleCnt="13">
        <dgm:presLayoutVars>
          <dgm:bulletEnabled val="1"/>
        </dgm:presLayoutVars>
      </dgm:prSet>
      <dgm:spPr/>
    </dgm:pt>
    <dgm:pt modelId="{2FAB91EB-5640-4678-B0FB-CCACECE8053C}" type="pres">
      <dgm:prSet presAssocID="{F3507720-707F-4BD2-BD83-F34B4AA0E41A}" presName="sibTrans" presStyleLbl="sibTrans2D1" presStyleIdx="1" presStyleCnt="13"/>
      <dgm:spPr/>
    </dgm:pt>
    <dgm:pt modelId="{F6F99D7C-04C6-4950-AF9A-35835E69F136}" type="pres">
      <dgm:prSet presAssocID="{F3507720-707F-4BD2-BD83-F34B4AA0E41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113F475B-E6E3-4712-9A48-B4A91FE18F8A}" type="presOf" srcId="{DF382965-9068-4D9D-89EE-73C60B820141}" destId="{75820EB4-593C-4BBE-888C-CB40D2DF4360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1733A860-DBBB-49D7-8893-052A636509AF}" type="presOf" srcId="{F3507720-707F-4BD2-BD83-F34B4AA0E41A}" destId="{F6F99D7C-04C6-4950-AF9A-35835E69F136}" srcOrd="1" destOrd="0" presId="urn:microsoft.com/office/officeart/2005/8/layout/cycle2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0239FCB8-9E53-415A-9963-46FD5A8A279C}" srcId="{1F7390B3-2834-44E4-8F50-78906E745ED1}" destId="{DF382965-9068-4D9D-89EE-73C60B820141}" srcOrd="1" destOrd="0" parTransId="{4356C323-4890-4033-B28A-C045791AEC2E}" sibTransId="{F3507720-707F-4BD2-BD83-F34B4AA0E41A}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BCF0A9E2-9E7B-4A86-A2E7-748598B2729D}" type="presOf" srcId="{F3507720-707F-4BD2-BD83-F34B4AA0E41A}" destId="{2FAB91EB-5640-4678-B0FB-CCACECE8053C}" srcOrd="0" destOrd="0" presId="urn:microsoft.com/office/officeart/2005/8/layout/cycle2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7E36B6BB-C414-493C-AAEC-44CFD7352E67}" type="presParOf" srcId="{6B0047E3-CEB1-4690-BC52-E8EE123C19E0}" destId="{75820EB4-593C-4BBE-888C-CB40D2DF4360}" srcOrd="2" destOrd="0" presId="urn:microsoft.com/office/officeart/2005/8/layout/cycle2"/>
    <dgm:cxn modelId="{06F38277-6163-455E-9634-4AC388543A1F}" type="presParOf" srcId="{6B0047E3-CEB1-4690-BC52-E8EE123C19E0}" destId="{2FAB91EB-5640-4678-B0FB-CCACECE8053C}" srcOrd="3" destOrd="0" presId="urn:microsoft.com/office/officeart/2005/8/layout/cycle2"/>
    <dgm:cxn modelId="{94AEF526-8478-42F3-9F49-26C2E3A8E996}" type="presParOf" srcId="{2FAB91EB-5640-4678-B0FB-CCACECE8053C}" destId="{F6F99D7C-04C6-4950-AF9A-35835E69F136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88655D7-3F1E-4FCB-B460-D0C0D4E24A6A}" type="pres">
      <dgm:prSet presAssocID="{3FCCDB59-4549-4A00-A38B-B10717153826}" presName="node" presStyleLbl="node1" presStyleIdx="1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3"/>
      <dgm:spPr/>
    </dgm:pt>
    <dgm:pt modelId="{41807B0A-D1A3-4216-AF5F-5D91231F0B71}" type="pres">
      <dgm:prSet presAssocID="{B17A700D-EE6F-4647-8D49-6354298783FA}" presName="connectorText" presStyleLbl="sibTrans2D1" presStyleIdx="1" presStyleCnt="13"/>
      <dgm:spPr/>
    </dgm:pt>
    <dgm:pt modelId="{59A57EC3-74EB-4DA8-B8E6-8548D13CD210}" type="pres">
      <dgm:prSet presAssocID="{4043C5A7-3E4A-469B-99D4-7225603D8F17}" presName="node" presStyleLbl="node1" presStyleIdx="2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3"/>
      <dgm:spPr/>
    </dgm:pt>
    <dgm:pt modelId="{BA2C4F62-CFCA-4DC2-A00B-669F62B754C4}" type="pres">
      <dgm:prSet presAssocID="{4C4F3CA0-D7F5-44EA-ABD3-D23D9CE1EDBD}" presName="connectorText" presStyleLbl="sibTrans2D1" presStyleIdx="2" presStyleCnt="13"/>
      <dgm:spPr/>
    </dgm:pt>
    <dgm:pt modelId="{BC71A81C-52B9-49AD-9B65-33CB41EA3248}" type="pres">
      <dgm:prSet presAssocID="{65919D83-BA8B-4A7B-BA12-A2D04B1DDC2E}" presName="node" presStyleLbl="node1" presStyleIdx="3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3"/>
      <dgm:spPr/>
    </dgm:pt>
    <dgm:pt modelId="{9C922903-5F3F-43E9-81B1-2434664F84BA}" type="pres">
      <dgm:prSet presAssocID="{F48EAF15-FEC4-401B-8232-E14D59E8CFF8}" presName="connectorText" presStyleLbl="sibTrans2D1" presStyleIdx="3" presStyleCnt="13"/>
      <dgm:spPr/>
    </dgm:pt>
    <dgm:pt modelId="{9C5FCF00-9D50-4BDC-A866-4FF7AF0854E0}" type="pres">
      <dgm:prSet presAssocID="{2426AF06-138F-481E-A074-CDF32BAE33AE}" presName="node" presStyleLbl="node1" presStyleIdx="4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3"/>
      <dgm:spPr/>
    </dgm:pt>
    <dgm:pt modelId="{FC105B68-874B-4FE3-9D5D-93E5F54B2189}" type="pres">
      <dgm:prSet presAssocID="{226A4E48-D1B1-4BEB-8056-D7894FEB10AE}" presName="connectorText" presStyleLbl="sibTrans2D1" presStyleIdx="4" presStyleCnt="13"/>
      <dgm:spPr/>
    </dgm:pt>
    <dgm:pt modelId="{54C577B5-15B8-49A7-BC06-09DFF513FCC8}" type="pres">
      <dgm:prSet presAssocID="{39DAD2D3-E531-4462-941A-D46B2B99B748}" presName="node" presStyleLbl="node1" presStyleIdx="5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3"/>
      <dgm:spPr/>
    </dgm:pt>
    <dgm:pt modelId="{1F3F0398-E151-4C10-8A77-2D4D4794C691}" type="pres">
      <dgm:prSet presAssocID="{436AF723-C224-45AF-AE0D-175EB2DED923}" presName="connectorText" presStyleLbl="sibTrans2D1" presStyleIdx="5" presStyleCnt="13"/>
      <dgm:spPr/>
    </dgm:pt>
    <dgm:pt modelId="{4C0988B1-C02E-4789-B03B-9E13E263C0B4}" type="pres">
      <dgm:prSet presAssocID="{F59FE436-7F9E-491A-BC35-713C17611F36}" presName="node" presStyleLbl="node1" presStyleIdx="6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6" presStyleCnt="13"/>
      <dgm:spPr/>
    </dgm:pt>
    <dgm:pt modelId="{B38D168F-8FA2-4C0B-8137-BE5619E96226}" type="pres">
      <dgm:prSet presAssocID="{8525CC5A-0E74-4463-9CEF-2DFF8632DF87}" presName="connectorText" presStyleLbl="sibTrans2D1" presStyleIdx="6" presStyleCnt="13"/>
      <dgm:spPr/>
    </dgm:pt>
    <dgm:pt modelId="{0A461D5C-6823-46D3-BE79-AAA42427B0B4}" type="pres">
      <dgm:prSet presAssocID="{B2886D2B-2ACC-44AB-8406-1F49860722D9}" presName="node" presStyleLbl="node1" presStyleIdx="7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7" presStyleCnt="13"/>
      <dgm:spPr/>
    </dgm:pt>
    <dgm:pt modelId="{48EA3781-7EED-4B39-8318-58E2C4E2ACDC}" type="pres">
      <dgm:prSet presAssocID="{29E3EE68-EF0F-4844-8055-034FB40AEE0D}" presName="connectorText" presStyleLbl="sibTrans2D1" presStyleIdx="7" presStyleCnt="13"/>
      <dgm:spPr/>
    </dgm:pt>
    <dgm:pt modelId="{53E040D9-D854-4735-BE08-980306E040D9}" type="pres">
      <dgm:prSet presAssocID="{F1E5CE78-57BE-42FE-96CA-0B82D1EF5E85}" presName="node" presStyleLbl="node1" presStyleIdx="8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8" presStyleCnt="13"/>
      <dgm:spPr/>
    </dgm:pt>
    <dgm:pt modelId="{FB918DAC-4D25-4F32-A025-1BD543DBFC10}" type="pres">
      <dgm:prSet presAssocID="{D4D8B00E-62FB-4431-A1E9-64F406D72C23}" presName="connectorText" presStyleLbl="sibTrans2D1" presStyleIdx="8" presStyleCnt="13"/>
      <dgm:spPr/>
    </dgm:pt>
    <dgm:pt modelId="{E7F6A698-9EE3-4708-B170-B71C9317FDE5}" type="pres">
      <dgm:prSet presAssocID="{71D0DFB8-363A-437D-8CEE-9E14FEC8CA83}" presName="node" presStyleLbl="node1" presStyleIdx="9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9" presStyleCnt="13"/>
      <dgm:spPr/>
    </dgm:pt>
    <dgm:pt modelId="{3A5AA6B0-6796-448C-BFA2-BC595B389303}" type="pres">
      <dgm:prSet presAssocID="{5C9CABA4-5A88-4A16-86EE-2E27023BD743}" presName="connectorText" presStyleLbl="sibTrans2D1" presStyleIdx="9" presStyleCnt="13"/>
      <dgm:spPr/>
    </dgm:pt>
    <dgm:pt modelId="{E72E3439-170B-4945-AD37-D1670E1289AA}" type="pres">
      <dgm:prSet presAssocID="{2440632B-5A23-4BEF-B291-67556FA10F16}" presName="node" presStyleLbl="node1" presStyleIdx="10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3"/>
      <dgm:spPr/>
    </dgm:pt>
    <dgm:pt modelId="{17AC2D58-3FA1-4E6D-A981-FE4639F78877}" type="pres">
      <dgm:prSet presAssocID="{CF152DF5-C683-431E-AB0E-E597BB698CF5}" presName="connectorText" presStyleLbl="sibTrans2D1" presStyleIdx="10" presStyleCnt="13"/>
      <dgm:spPr/>
    </dgm:pt>
    <dgm:pt modelId="{DBC0BE86-9519-4554-91CF-4275418A4C22}" type="pres">
      <dgm:prSet presAssocID="{56CF89D3-EC5D-4BEE-9DCE-3400E22AE6D2}" presName="node" presStyleLbl="node1" presStyleIdx="11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1" presStyleCnt="13"/>
      <dgm:spPr/>
    </dgm:pt>
    <dgm:pt modelId="{425F0C8E-F376-4118-B094-11C50DD066F3}" type="pres">
      <dgm:prSet presAssocID="{572F45EC-290C-4C4C-B1D0-4CF426BC1F6A}" presName="connectorText" presStyleLbl="sibTrans2D1" presStyleIdx="11" presStyleCnt="13"/>
      <dgm:spPr/>
    </dgm:pt>
    <dgm:pt modelId="{781DB86C-7BAC-4FBB-93CA-149F8807479A}" type="pres">
      <dgm:prSet presAssocID="{C5BDA4BC-6514-4F81-9FA9-EADA3657D96C}" presName="node" presStyleLbl="node1" presStyleIdx="12" presStyleCnt="13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2" presStyleCnt="13"/>
      <dgm:spPr/>
    </dgm:pt>
    <dgm:pt modelId="{08827AF6-233A-4F2E-9AD4-E29518718506}" type="pres">
      <dgm:prSet presAssocID="{F95A6902-BBA9-42D3-B811-84BD9018588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1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8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9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6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7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2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2" destOrd="0" presId="urn:microsoft.com/office/officeart/2005/8/layout/cycle2"/>
    <dgm:cxn modelId="{BEFABF6E-219F-4CBF-AF94-B420628D9E8D}" type="presParOf" srcId="{6B0047E3-CEB1-4690-BC52-E8EE123C19E0}" destId="{D5D95717-51EC-4165-B188-E909CA9CE0BD}" srcOrd="13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4" destOrd="0" presId="urn:microsoft.com/office/officeart/2005/8/layout/cycle2"/>
    <dgm:cxn modelId="{690A6748-7F22-4FD4-B2C0-167839AAAC1F}" type="presParOf" srcId="{6B0047E3-CEB1-4690-BC52-E8EE123C19E0}" destId="{B84DE553-2B90-4BFF-A7CD-E90963D6137B}" srcOrd="15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6" destOrd="0" presId="urn:microsoft.com/office/officeart/2005/8/layout/cycle2"/>
    <dgm:cxn modelId="{591B203E-8761-4927-B725-0DC04C5C49E2}" type="presParOf" srcId="{6B0047E3-CEB1-4690-BC52-E8EE123C19E0}" destId="{5BE6E7A2-CC87-458A-86E5-03A9D9132DC8}" srcOrd="17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8" destOrd="0" presId="urn:microsoft.com/office/officeart/2005/8/layout/cycle2"/>
    <dgm:cxn modelId="{067A204E-AECC-43DD-83CB-12FF5AD0A628}" type="presParOf" srcId="{6B0047E3-CEB1-4690-BC52-E8EE123C19E0}" destId="{5F035434-8B19-4154-9BB7-C88FC25B7307}" srcOrd="19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2" destOrd="0" presId="urn:microsoft.com/office/officeart/2005/8/layout/cycle2"/>
    <dgm:cxn modelId="{748E0A4F-0929-4C60-BFCA-24B7C153F0BE}" type="presParOf" srcId="{6B0047E3-CEB1-4690-BC52-E8EE123C19E0}" destId="{BE7D5EAD-790C-46DC-B583-655BB4CB5A12}" srcOrd="23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4" destOrd="0" presId="urn:microsoft.com/office/officeart/2005/8/layout/cycle2"/>
    <dgm:cxn modelId="{8DD0181F-ADF4-430B-8251-8F2966CDE1CE}" type="presParOf" srcId="{6B0047E3-CEB1-4690-BC52-E8EE123C19E0}" destId="{3AFAEDBE-B975-41C9-A7EB-B579CA8FDDE9}" srcOrd="25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AD67B5A6-76F9-430F-88A3-4CA6E84DC0E6}" type="pres">
      <dgm:prSet presAssocID="{F56CA70C-5FA8-4B86-9BC6-EFC3A1EF125C}" presName="node" presStyleLbl="node1" presStyleIdx="1" presStyleCnt="13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3"/>
      <dgm:spPr/>
    </dgm:pt>
    <dgm:pt modelId="{9FF36C02-1A62-4519-8288-2A516041BCA9}" type="pres">
      <dgm:prSet presAssocID="{053594C8-913B-479D-8F23-E744372B150A}" presName="connectorText" presStyleLbl="sibTrans2D1" presStyleIdx="1" presStyleCnt="13"/>
      <dgm:spPr/>
    </dgm:pt>
    <dgm:pt modelId="{788655D7-3F1E-4FCB-B460-D0C0D4E24A6A}" type="pres">
      <dgm:prSet presAssocID="{3FCCDB59-4549-4A00-A38B-B10717153826}" presName="node" presStyleLbl="node1" presStyleIdx="2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3"/>
      <dgm:spPr/>
    </dgm:pt>
    <dgm:pt modelId="{41807B0A-D1A3-4216-AF5F-5D91231F0B71}" type="pres">
      <dgm:prSet presAssocID="{B17A700D-EE6F-4647-8D49-6354298783FA}" presName="connectorText" presStyleLbl="sibTrans2D1" presStyleIdx="2" presStyleCnt="13"/>
      <dgm:spPr/>
    </dgm:pt>
    <dgm:pt modelId="{59A57EC3-74EB-4DA8-B8E6-8548D13CD210}" type="pres">
      <dgm:prSet presAssocID="{4043C5A7-3E4A-469B-99D4-7225603D8F17}" presName="node" presStyleLbl="node1" presStyleIdx="3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3"/>
      <dgm:spPr/>
    </dgm:pt>
    <dgm:pt modelId="{BA2C4F62-CFCA-4DC2-A00B-669F62B754C4}" type="pres">
      <dgm:prSet presAssocID="{4C4F3CA0-D7F5-44EA-ABD3-D23D9CE1EDBD}" presName="connectorText" presStyleLbl="sibTrans2D1" presStyleIdx="3" presStyleCnt="13"/>
      <dgm:spPr/>
    </dgm:pt>
    <dgm:pt modelId="{BC71A81C-52B9-49AD-9B65-33CB41EA3248}" type="pres">
      <dgm:prSet presAssocID="{65919D83-BA8B-4A7B-BA12-A2D04B1DDC2E}" presName="node" presStyleLbl="node1" presStyleIdx="4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3"/>
      <dgm:spPr/>
    </dgm:pt>
    <dgm:pt modelId="{9C922903-5F3F-43E9-81B1-2434664F84BA}" type="pres">
      <dgm:prSet presAssocID="{F48EAF15-FEC4-401B-8232-E14D59E8CFF8}" presName="connectorText" presStyleLbl="sibTrans2D1" presStyleIdx="4" presStyleCnt="13"/>
      <dgm:spPr/>
    </dgm:pt>
    <dgm:pt modelId="{9C5FCF00-9D50-4BDC-A866-4FF7AF0854E0}" type="pres">
      <dgm:prSet presAssocID="{2426AF06-138F-481E-A074-CDF32BAE33AE}" presName="node" presStyleLbl="node1" presStyleIdx="5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3"/>
      <dgm:spPr/>
    </dgm:pt>
    <dgm:pt modelId="{FC105B68-874B-4FE3-9D5D-93E5F54B2189}" type="pres">
      <dgm:prSet presAssocID="{226A4E48-D1B1-4BEB-8056-D7894FEB10AE}" presName="connectorText" presStyleLbl="sibTrans2D1" presStyleIdx="5" presStyleCnt="13"/>
      <dgm:spPr/>
    </dgm:pt>
    <dgm:pt modelId="{54C577B5-15B8-49A7-BC06-09DFF513FCC8}" type="pres">
      <dgm:prSet presAssocID="{39DAD2D3-E531-4462-941A-D46B2B99B748}" presName="node" presStyleLbl="node1" presStyleIdx="6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6" presStyleCnt="13"/>
      <dgm:spPr/>
    </dgm:pt>
    <dgm:pt modelId="{1F3F0398-E151-4C10-8A77-2D4D4794C691}" type="pres">
      <dgm:prSet presAssocID="{436AF723-C224-45AF-AE0D-175EB2DED923}" presName="connectorText" presStyleLbl="sibTrans2D1" presStyleIdx="6" presStyleCnt="13"/>
      <dgm:spPr/>
    </dgm:pt>
    <dgm:pt modelId="{4C0988B1-C02E-4789-B03B-9E13E263C0B4}" type="pres">
      <dgm:prSet presAssocID="{F59FE436-7F9E-491A-BC35-713C17611F36}" presName="node" presStyleLbl="node1" presStyleIdx="7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3"/>
      <dgm:spPr/>
    </dgm:pt>
    <dgm:pt modelId="{B38D168F-8FA2-4C0B-8137-BE5619E96226}" type="pres">
      <dgm:prSet presAssocID="{8525CC5A-0E74-4463-9CEF-2DFF8632DF87}" presName="connectorText" presStyleLbl="sibTrans2D1" presStyleIdx="7" presStyleCnt="13"/>
      <dgm:spPr/>
    </dgm:pt>
    <dgm:pt modelId="{0A461D5C-6823-46D3-BE79-AAA42427B0B4}" type="pres">
      <dgm:prSet presAssocID="{B2886D2B-2ACC-44AB-8406-1F49860722D9}" presName="node" presStyleLbl="node1" presStyleIdx="8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3"/>
      <dgm:spPr/>
    </dgm:pt>
    <dgm:pt modelId="{48EA3781-7EED-4B39-8318-58E2C4E2ACDC}" type="pres">
      <dgm:prSet presAssocID="{29E3EE68-EF0F-4844-8055-034FB40AEE0D}" presName="connectorText" presStyleLbl="sibTrans2D1" presStyleIdx="8" presStyleCnt="13"/>
      <dgm:spPr/>
    </dgm:pt>
    <dgm:pt modelId="{53E040D9-D854-4735-BE08-980306E040D9}" type="pres">
      <dgm:prSet presAssocID="{F1E5CE78-57BE-42FE-96CA-0B82D1EF5E85}" presName="node" presStyleLbl="node1" presStyleIdx="9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3"/>
      <dgm:spPr/>
    </dgm:pt>
    <dgm:pt modelId="{FB918DAC-4D25-4F32-A025-1BD543DBFC10}" type="pres">
      <dgm:prSet presAssocID="{D4D8B00E-62FB-4431-A1E9-64F406D72C23}" presName="connectorText" presStyleLbl="sibTrans2D1" presStyleIdx="9" presStyleCnt="13"/>
      <dgm:spPr/>
    </dgm:pt>
    <dgm:pt modelId="{E7F6A698-9EE3-4708-B170-B71C9317FDE5}" type="pres">
      <dgm:prSet presAssocID="{71D0DFB8-363A-437D-8CEE-9E14FEC8CA83}" presName="node" presStyleLbl="node1" presStyleIdx="10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3"/>
      <dgm:spPr/>
    </dgm:pt>
    <dgm:pt modelId="{3A5AA6B0-6796-448C-BFA2-BC595B389303}" type="pres">
      <dgm:prSet presAssocID="{5C9CABA4-5A88-4A16-86EE-2E27023BD743}" presName="connectorText" presStyleLbl="sibTrans2D1" presStyleIdx="10" presStyleCnt="13"/>
      <dgm:spPr/>
    </dgm:pt>
    <dgm:pt modelId="{E72E3439-170B-4945-AD37-D1670E1289AA}" type="pres">
      <dgm:prSet presAssocID="{2440632B-5A23-4BEF-B291-67556FA10F16}" presName="node" presStyleLbl="node1" presStyleIdx="11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3"/>
      <dgm:spPr/>
    </dgm:pt>
    <dgm:pt modelId="{17AC2D58-3FA1-4E6D-A981-FE4639F78877}" type="pres">
      <dgm:prSet presAssocID="{CF152DF5-C683-431E-AB0E-E597BB698CF5}" presName="connectorText" presStyleLbl="sibTrans2D1" presStyleIdx="11" presStyleCnt="13"/>
      <dgm:spPr/>
    </dgm:pt>
    <dgm:pt modelId="{DBC0BE86-9519-4554-91CF-4275418A4C22}" type="pres">
      <dgm:prSet presAssocID="{56CF89D3-EC5D-4BEE-9DCE-3400E22AE6D2}" presName="node" presStyleLbl="node1" presStyleIdx="12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2" presStyleCnt="13"/>
      <dgm:spPr/>
    </dgm:pt>
    <dgm:pt modelId="{425F0C8E-F376-4118-B094-11C50DD066F3}" type="pres">
      <dgm:prSet presAssocID="{572F45EC-290C-4C4C-B1D0-4CF426BC1F6A}" presName="connectorText" presStyleLbl="sibTrans2D1" presStyleIdx="12" presStyleCnt="13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2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6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2" destOrd="0" presId="urn:microsoft.com/office/officeart/2005/8/layout/cycle2"/>
    <dgm:cxn modelId="{7B7E7432-31B5-4FA5-8104-2C950FD7201D}" type="presParOf" srcId="{6B0047E3-CEB1-4690-BC52-E8EE123C19E0}" destId="{40679AC2-699C-471E-800F-BB517CCC179E}" srcOrd="13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4" destOrd="0" presId="urn:microsoft.com/office/officeart/2005/8/layout/cycle2"/>
    <dgm:cxn modelId="{748E0A4F-0929-4C60-BFCA-24B7C153F0BE}" type="presParOf" srcId="{6B0047E3-CEB1-4690-BC52-E8EE123C19E0}" destId="{BE7D5EAD-790C-46DC-B583-655BB4CB5A12}" srcOrd="25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/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3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3"/>
      <dgm:spPr/>
    </dgm:pt>
    <dgm:pt modelId="{8CB13AE7-F5AF-4EDF-88E7-BCF22FBF7031}" type="pres">
      <dgm:prSet presAssocID="{2391E369-1584-42D4-AA11-20AC64628439}" presName="connectorText" presStyleLbl="sibTrans2D1" presStyleIdx="0" presStyleCnt="13"/>
      <dgm:spPr/>
    </dgm:pt>
    <dgm:pt modelId="{788655D7-3F1E-4FCB-B460-D0C0D4E24A6A}" type="pres">
      <dgm:prSet presAssocID="{3FCCDB59-4549-4A00-A38B-B10717153826}" presName="node" presStyleLbl="node1" presStyleIdx="1" presStyleCnt="13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3"/>
      <dgm:spPr/>
    </dgm:pt>
    <dgm:pt modelId="{41807B0A-D1A3-4216-AF5F-5D91231F0B71}" type="pres">
      <dgm:prSet presAssocID="{B17A700D-EE6F-4647-8D49-6354298783FA}" presName="connectorText" presStyleLbl="sibTrans2D1" presStyleIdx="1" presStyleCnt="13"/>
      <dgm:spPr/>
    </dgm:pt>
    <dgm:pt modelId="{59A57EC3-74EB-4DA8-B8E6-8548D13CD210}" type="pres">
      <dgm:prSet presAssocID="{4043C5A7-3E4A-469B-99D4-7225603D8F17}" presName="node" presStyleLbl="node1" presStyleIdx="2" presStyleCnt="13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3"/>
      <dgm:spPr/>
    </dgm:pt>
    <dgm:pt modelId="{BA2C4F62-CFCA-4DC2-A00B-669F62B754C4}" type="pres">
      <dgm:prSet presAssocID="{4C4F3CA0-D7F5-44EA-ABD3-D23D9CE1EDBD}" presName="connectorText" presStyleLbl="sibTrans2D1" presStyleIdx="2" presStyleCnt="13"/>
      <dgm:spPr/>
    </dgm:pt>
    <dgm:pt modelId="{BC71A81C-52B9-49AD-9B65-33CB41EA3248}" type="pres">
      <dgm:prSet presAssocID="{65919D83-BA8B-4A7B-BA12-A2D04B1DDC2E}" presName="node" presStyleLbl="node1" presStyleIdx="3" presStyleCnt="13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3"/>
      <dgm:spPr/>
    </dgm:pt>
    <dgm:pt modelId="{9C922903-5F3F-43E9-81B1-2434664F84BA}" type="pres">
      <dgm:prSet presAssocID="{F48EAF15-FEC4-401B-8232-E14D59E8CFF8}" presName="connectorText" presStyleLbl="sibTrans2D1" presStyleIdx="3" presStyleCnt="13"/>
      <dgm:spPr/>
    </dgm:pt>
    <dgm:pt modelId="{9C5FCF00-9D50-4BDC-A866-4FF7AF0854E0}" type="pres">
      <dgm:prSet presAssocID="{2426AF06-138F-481E-A074-CDF32BAE33AE}" presName="node" presStyleLbl="node1" presStyleIdx="4" presStyleCnt="13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3"/>
      <dgm:spPr/>
    </dgm:pt>
    <dgm:pt modelId="{FC105B68-874B-4FE3-9D5D-93E5F54B2189}" type="pres">
      <dgm:prSet presAssocID="{226A4E48-D1B1-4BEB-8056-D7894FEB10AE}" presName="connectorText" presStyleLbl="sibTrans2D1" presStyleIdx="4" presStyleCnt="13"/>
      <dgm:spPr/>
    </dgm:pt>
    <dgm:pt modelId="{54C577B5-15B8-49A7-BC06-09DFF513FCC8}" type="pres">
      <dgm:prSet presAssocID="{39DAD2D3-E531-4462-941A-D46B2B99B748}" presName="node" presStyleLbl="node1" presStyleIdx="5" presStyleCnt="13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3"/>
      <dgm:spPr/>
    </dgm:pt>
    <dgm:pt modelId="{1F3F0398-E151-4C10-8A77-2D4D4794C691}" type="pres">
      <dgm:prSet presAssocID="{436AF723-C224-45AF-AE0D-175EB2DED923}" presName="connectorText" presStyleLbl="sibTrans2D1" presStyleIdx="5" presStyleCnt="13"/>
      <dgm:spPr/>
    </dgm:pt>
    <dgm:pt modelId="{4C0988B1-C02E-4789-B03B-9E13E263C0B4}" type="pres">
      <dgm:prSet presAssocID="{F59FE436-7F9E-491A-BC35-713C17611F36}" presName="node" presStyleLbl="node1" presStyleIdx="6" presStyleCnt="13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6" presStyleCnt="13"/>
      <dgm:spPr/>
    </dgm:pt>
    <dgm:pt modelId="{B38D168F-8FA2-4C0B-8137-BE5619E96226}" type="pres">
      <dgm:prSet presAssocID="{8525CC5A-0E74-4463-9CEF-2DFF8632DF87}" presName="connectorText" presStyleLbl="sibTrans2D1" presStyleIdx="6" presStyleCnt="13"/>
      <dgm:spPr/>
    </dgm:pt>
    <dgm:pt modelId="{0A461D5C-6823-46D3-BE79-AAA42427B0B4}" type="pres">
      <dgm:prSet presAssocID="{B2886D2B-2ACC-44AB-8406-1F49860722D9}" presName="node" presStyleLbl="node1" presStyleIdx="7" presStyleCnt="13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7" presStyleCnt="13"/>
      <dgm:spPr/>
    </dgm:pt>
    <dgm:pt modelId="{48EA3781-7EED-4B39-8318-58E2C4E2ACDC}" type="pres">
      <dgm:prSet presAssocID="{29E3EE68-EF0F-4844-8055-034FB40AEE0D}" presName="connectorText" presStyleLbl="sibTrans2D1" presStyleIdx="7" presStyleCnt="13"/>
      <dgm:spPr/>
    </dgm:pt>
    <dgm:pt modelId="{53E040D9-D854-4735-BE08-980306E040D9}" type="pres">
      <dgm:prSet presAssocID="{F1E5CE78-57BE-42FE-96CA-0B82D1EF5E85}" presName="node" presStyleLbl="node1" presStyleIdx="8" presStyleCnt="13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8" presStyleCnt="13"/>
      <dgm:spPr/>
    </dgm:pt>
    <dgm:pt modelId="{FB918DAC-4D25-4F32-A025-1BD543DBFC10}" type="pres">
      <dgm:prSet presAssocID="{D4D8B00E-62FB-4431-A1E9-64F406D72C23}" presName="connectorText" presStyleLbl="sibTrans2D1" presStyleIdx="8" presStyleCnt="13"/>
      <dgm:spPr/>
    </dgm:pt>
    <dgm:pt modelId="{E7F6A698-9EE3-4708-B170-B71C9317FDE5}" type="pres">
      <dgm:prSet presAssocID="{71D0DFB8-363A-437D-8CEE-9E14FEC8CA83}" presName="node" presStyleLbl="node1" presStyleIdx="9" presStyleCnt="13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9" presStyleCnt="13"/>
      <dgm:spPr/>
    </dgm:pt>
    <dgm:pt modelId="{3A5AA6B0-6796-448C-BFA2-BC595B389303}" type="pres">
      <dgm:prSet presAssocID="{5C9CABA4-5A88-4A16-86EE-2E27023BD743}" presName="connectorText" presStyleLbl="sibTrans2D1" presStyleIdx="9" presStyleCnt="13"/>
      <dgm:spPr/>
    </dgm:pt>
    <dgm:pt modelId="{E72E3439-170B-4945-AD37-D1670E1289AA}" type="pres">
      <dgm:prSet presAssocID="{2440632B-5A23-4BEF-B291-67556FA10F16}" presName="node" presStyleLbl="node1" presStyleIdx="10" presStyleCnt="13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3"/>
      <dgm:spPr/>
    </dgm:pt>
    <dgm:pt modelId="{17AC2D58-3FA1-4E6D-A981-FE4639F78877}" type="pres">
      <dgm:prSet presAssocID="{CF152DF5-C683-431E-AB0E-E597BB698CF5}" presName="connectorText" presStyleLbl="sibTrans2D1" presStyleIdx="10" presStyleCnt="13"/>
      <dgm:spPr/>
    </dgm:pt>
    <dgm:pt modelId="{DBC0BE86-9519-4554-91CF-4275418A4C22}" type="pres">
      <dgm:prSet presAssocID="{56CF89D3-EC5D-4BEE-9DCE-3400E22AE6D2}" presName="node" presStyleLbl="node1" presStyleIdx="11" presStyleCnt="13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1" presStyleCnt="13"/>
      <dgm:spPr/>
    </dgm:pt>
    <dgm:pt modelId="{425F0C8E-F376-4118-B094-11C50DD066F3}" type="pres">
      <dgm:prSet presAssocID="{572F45EC-290C-4C4C-B1D0-4CF426BC1F6A}" presName="connectorText" presStyleLbl="sibTrans2D1" presStyleIdx="11" presStyleCnt="13"/>
      <dgm:spPr/>
    </dgm:pt>
    <dgm:pt modelId="{781DB86C-7BAC-4FBB-93CA-149F8807479A}" type="pres">
      <dgm:prSet presAssocID="{C5BDA4BC-6514-4F81-9FA9-EADA3657D96C}" presName="node" presStyleLbl="node1" presStyleIdx="12" presStyleCnt="13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2" presStyleCnt="13"/>
      <dgm:spPr/>
    </dgm:pt>
    <dgm:pt modelId="{08827AF6-233A-4F2E-9AD4-E29518718506}" type="pres">
      <dgm:prSet presAssocID="{F95A6902-BBA9-42D3-B811-84BD9018588A}" presName="connectorText" presStyleLbl="sibTrans2D1" presStyleIdx="12" presStyleCnt="13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1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8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9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6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7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2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70B7945C-CBAA-4673-8850-FA1076E05217}" type="presParOf" srcId="{6B0047E3-CEB1-4690-BC52-E8EE123C19E0}" destId="{4C0988B1-C02E-4789-B03B-9E13E263C0B4}" srcOrd="12" destOrd="0" presId="urn:microsoft.com/office/officeart/2005/8/layout/cycle2"/>
    <dgm:cxn modelId="{BEFABF6E-219F-4CBF-AF94-B420628D9E8D}" type="presParOf" srcId="{6B0047E3-CEB1-4690-BC52-E8EE123C19E0}" destId="{D5D95717-51EC-4165-B188-E909CA9CE0BD}" srcOrd="13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4" destOrd="0" presId="urn:microsoft.com/office/officeart/2005/8/layout/cycle2"/>
    <dgm:cxn modelId="{690A6748-7F22-4FD4-B2C0-167839AAAC1F}" type="presParOf" srcId="{6B0047E3-CEB1-4690-BC52-E8EE123C19E0}" destId="{B84DE553-2B90-4BFF-A7CD-E90963D6137B}" srcOrd="15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6" destOrd="0" presId="urn:microsoft.com/office/officeart/2005/8/layout/cycle2"/>
    <dgm:cxn modelId="{591B203E-8761-4927-B725-0DC04C5C49E2}" type="presParOf" srcId="{6B0047E3-CEB1-4690-BC52-E8EE123C19E0}" destId="{5BE6E7A2-CC87-458A-86E5-03A9D9132DC8}" srcOrd="17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8" destOrd="0" presId="urn:microsoft.com/office/officeart/2005/8/layout/cycle2"/>
    <dgm:cxn modelId="{067A204E-AECC-43DD-83CB-12FF5AD0A628}" type="presParOf" srcId="{6B0047E3-CEB1-4690-BC52-E8EE123C19E0}" destId="{5F035434-8B19-4154-9BB7-C88FC25B7307}" srcOrd="19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2" destOrd="0" presId="urn:microsoft.com/office/officeart/2005/8/layout/cycle2"/>
    <dgm:cxn modelId="{748E0A4F-0929-4C60-BFCA-24B7C153F0BE}" type="presParOf" srcId="{6B0047E3-CEB1-4690-BC52-E8EE123C19E0}" destId="{BE7D5EAD-790C-46DC-B583-655BB4CB5A12}" srcOrd="23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4" destOrd="0" presId="urn:microsoft.com/office/officeart/2005/8/layout/cycle2"/>
    <dgm:cxn modelId="{8DD0181F-ADF4-430B-8251-8F2966CDE1CE}" type="presParOf" srcId="{6B0047E3-CEB1-4690-BC52-E8EE123C19E0}" destId="{3AFAEDBE-B975-41C9-A7EB-B579CA8FDDE9}" srcOrd="25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2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2"/>
      <dgm:spPr/>
    </dgm:pt>
    <dgm:pt modelId="{8CB13AE7-F5AF-4EDF-88E7-BCF22FBF7031}" type="pres">
      <dgm:prSet presAssocID="{2391E369-1584-42D4-AA11-20AC64628439}" presName="connectorText" presStyleLbl="sibTrans2D1" presStyleIdx="0" presStyleCnt="12"/>
      <dgm:spPr/>
    </dgm:pt>
    <dgm:pt modelId="{AD67B5A6-76F9-430F-88A3-4CA6E84DC0E6}" type="pres">
      <dgm:prSet presAssocID="{F56CA70C-5FA8-4B86-9BC6-EFC3A1EF125C}" presName="node" presStyleLbl="node1" presStyleIdx="1" presStyleCnt="12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2"/>
      <dgm:spPr/>
    </dgm:pt>
    <dgm:pt modelId="{9FF36C02-1A62-4519-8288-2A516041BCA9}" type="pres">
      <dgm:prSet presAssocID="{053594C8-913B-479D-8F23-E744372B150A}" presName="connectorText" presStyleLbl="sibTrans2D1" presStyleIdx="1" presStyleCnt="12"/>
      <dgm:spPr/>
    </dgm:pt>
    <dgm:pt modelId="{788655D7-3F1E-4FCB-B460-D0C0D4E24A6A}" type="pres">
      <dgm:prSet presAssocID="{3FCCDB59-4549-4A00-A38B-B10717153826}" presName="node" presStyleLbl="node1" presStyleIdx="2" presStyleCnt="12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2"/>
      <dgm:spPr/>
    </dgm:pt>
    <dgm:pt modelId="{41807B0A-D1A3-4216-AF5F-5D91231F0B71}" type="pres">
      <dgm:prSet presAssocID="{B17A700D-EE6F-4647-8D49-6354298783FA}" presName="connectorText" presStyleLbl="sibTrans2D1" presStyleIdx="2" presStyleCnt="12"/>
      <dgm:spPr/>
    </dgm:pt>
    <dgm:pt modelId="{59A57EC3-74EB-4DA8-B8E6-8548D13CD210}" type="pres">
      <dgm:prSet presAssocID="{4043C5A7-3E4A-469B-99D4-7225603D8F17}" presName="node" presStyleLbl="node1" presStyleIdx="3" presStyleCnt="12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2"/>
      <dgm:spPr/>
    </dgm:pt>
    <dgm:pt modelId="{BA2C4F62-CFCA-4DC2-A00B-669F62B754C4}" type="pres">
      <dgm:prSet presAssocID="{4C4F3CA0-D7F5-44EA-ABD3-D23D9CE1EDBD}" presName="connectorText" presStyleLbl="sibTrans2D1" presStyleIdx="3" presStyleCnt="12"/>
      <dgm:spPr/>
    </dgm:pt>
    <dgm:pt modelId="{BC71A81C-52B9-49AD-9B65-33CB41EA3248}" type="pres">
      <dgm:prSet presAssocID="{65919D83-BA8B-4A7B-BA12-A2D04B1DDC2E}" presName="node" presStyleLbl="node1" presStyleIdx="4" presStyleCnt="12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2"/>
      <dgm:spPr/>
    </dgm:pt>
    <dgm:pt modelId="{9C922903-5F3F-43E9-81B1-2434664F84BA}" type="pres">
      <dgm:prSet presAssocID="{F48EAF15-FEC4-401B-8232-E14D59E8CFF8}" presName="connectorText" presStyleLbl="sibTrans2D1" presStyleIdx="4" presStyleCnt="12"/>
      <dgm:spPr/>
    </dgm:pt>
    <dgm:pt modelId="{9C5FCF00-9D50-4BDC-A866-4FF7AF0854E0}" type="pres">
      <dgm:prSet presAssocID="{2426AF06-138F-481E-A074-CDF32BAE33AE}" presName="node" presStyleLbl="node1" presStyleIdx="5" presStyleCnt="12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2"/>
      <dgm:spPr/>
    </dgm:pt>
    <dgm:pt modelId="{FC105B68-874B-4FE3-9D5D-93E5F54B2189}" type="pres">
      <dgm:prSet presAssocID="{226A4E48-D1B1-4BEB-8056-D7894FEB10AE}" presName="connectorText" presStyleLbl="sibTrans2D1" presStyleIdx="5" presStyleCnt="12"/>
      <dgm:spPr/>
    </dgm:pt>
    <dgm:pt modelId="{435F4E0B-DF03-4679-8D93-F8A73E936AC9}" type="pres">
      <dgm:prSet presAssocID="{D34B2C41-C30D-4D54-A0B4-13E9D52B6AB2}" presName="node" presStyleLbl="node1" presStyleIdx="6" presStyleCnt="12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2"/>
      <dgm:spPr/>
    </dgm:pt>
    <dgm:pt modelId="{E0AEDAC9-C561-4067-B4C3-A8BA49610128}" type="pres">
      <dgm:prSet presAssocID="{B59B21BC-DBE2-48DB-B02C-5B5AB3B47480}" presName="connectorText" presStyleLbl="sibTrans2D1" presStyleIdx="6" presStyleCnt="12"/>
      <dgm:spPr/>
    </dgm:pt>
    <dgm:pt modelId="{4C0988B1-C02E-4789-B03B-9E13E263C0B4}" type="pres">
      <dgm:prSet presAssocID="{F59FE436-7F9E-491A-BC35-713C17611F36}" presName="node" presStyleLbl="node1" presStyleIdx="7" presStyleCnt="12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2"/>
      <dgm:spPr/>
    </dgm:pt>
    <dgm:pt modelId="{B38D168F-8FA2-4C0B-8137-BE5619E96226}" type="pres">
      <dgm:prSet presAssocID="{8525CC5A-0E74-4463-9CEF-2DFF8632DF87}" presName="connectorText" presStyleLbl="sibTrans2D1" presStyleIdx="7" presStyleCnt="12"/>
      <dgm:spPr/>
    </dgm:pt>
    <dgm:pt modelId="{0A461D5C-6823-46D3-BE79-AAA42427B0B4}" type="pres">
      <dgm:prSet presAssocID="{B2886D2B-2ACC-44AB-8406-1F49860722D9}" presName="node" presStyleLbl="node1" presStyleIdx="8" presStyleCnt="12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2"/>
      <dgm:spPr/>
    </dgm:pt>
    <dgm:pt modelId="{48EA3781-7EED-4B39-8318-58E2C4E2ACDC}" type="pres">
      <dgm:prSet presAssocID="{29E3EE68-EF0F-4844-8055-034FB40AEE0D}" presName="connectorText" presStyleLbl="sibTrans2D1" presStyleIdx="8" presStyleCnt="12"/>
      <dgm:spPr/>
    </dgm:pt>
    <dgm:pt modelId="{53E040D9-D854-4735-BE08-980306E040D9}" type="pres">
      <dgm:prSet presAssocID="{F1E5CE78-57BE-42FE-96CA-0B82D1EF5E85}" presName="node" presStyleLbl="node1" presStyleIdx="9" presStyleCnt="12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2"/>
      <dgm:spPr/>
    </dgm:pt>
    <dgm:pt modelId="{FB918DAC-4D25-4F32-A025-1BD543DBFC10}" type="pres">
      <dgm:prSet presAssocID="{D4D8B00E-62FB-4431-A1E9-64F406D72C23}" presName="connectorText" presStyleLbl="sibTrans2D1" presStyleIdx="9" presStyleCnt="12"/>
      <dgm:spPr/>
    </dgm:pt>
    <dgm:pt modelId="{E7F6A698-9EE3-4708-B170-B71C9317FDE5}" type="pres">
      <dgm:prSet presAssocID="{71D0DFB8-363A-437D-8CEE-9E14FEC8CA83}" presName="node" presStyleLbl="node1" presStyleIdx="10" presStyleCnt="12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10" presStyleCnt="12"/>
      <dgm:spPr/>
    </dgm:pt>
    <dgm:pt modelId="{3A5AA6B0-6796-448C-BFA2-BC595B389303}" type="pres">
      <dgm:prSet presAssocID="{5C9CABA4-5A88-4A16-86EE-2E27023BD743}" presName="connectorText" presStyleLbl="sibTrans2D1" presStyleIdx="10" presStyleCnt="12"/>
      <dgm:spPr/>
    </dgm:pt>
    <dgm:pt modelId="{E72E3439-170B-4945-AD37-D1670E1289AA}" type="pres">
      <dgm:prSet presAssocID="{2440632B-5A23-4BEF-B291-67556FA10F16}" presName="node" presStyleLbl="node1" presStyleIdx="11" presStyleCnt="12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1" presStyleCnt="12"/>
      <dgm:spPr/>
    </dgm:pt>
    <dgm:pt modelId="{17AC2D58-3FA1-4E6D-A981-FE4639F78877}" type="pres">
      <dgm:prSet presAssocID="{CF152DF5-C683-431E-AB0E-E597BB698CF5}" presName="connectorText" presStyleLbl="sibTrans2D1" presStyleIdx="11" presStyleCnt="12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10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1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20" destOrd="0" presId="urn:microsoft.com/office/officeart/2005/8/layout/cycle2"/>
    <dgm:cxn modelId="{067A204E-AECC-43DD-83CB-12FF5AD0A628}" type="presParOf" srcId="{6B0047E3-CEB1-4690-BC52-E8EE123C19E0}" destId="{5F035434-8B19-4154-9BB7-C88FC25B7307}" srcOrd="21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22" destOrd="0" presId="urn:microsoft.com/office/officeart/2005/8/layout/cycle2"/>
    <dgm:cxn modelId="{B66A2CA4-C4FF-46C2-B90E-D2D26F9021C3}" type="presParOf" srcId="{6B0047E3-CEB1-4690-BC52-E8EE123C19E0}" destId="{73028539-4D32-42DB-B71C-C27A22B9B876}" srcOrd="23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56CF89D3-EC5D-4BEE-9DCE-3400E22AE6D2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94E2B8D7-09F5-4B59-AA64-9EEEA6D6C3C4}" type="parTrans" cxnId="{BCD16619-1E0C-463C-AE72-D1679787981C}">
      <dgm:prSet/>
      <dgm:spPr/>
      <dgm:t>
        <a:bodyPr/>
        <a:lstStyle/>
        <a:p>
          <a:endParaRPr lang="en-US"/>
        </a:p>
      </dgm:t>
    </dgm:pt>
    <dgm:pt modelId="{572F45EC-290C-4C4C-B1D0-4CF426BC1F6A}" type="sibTrans" cxnId="{BCD16619-1E0C-463C-AE72-D1679787981C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2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2"/>
      <dgm:spPr/>
    </dgm:pt>
    <dgm:pt modelId="{8CB13AE7-F5AF-4EDF-88E7-BCF22FBF7031}" type="pres">
      <dgm:prSet presAssocID="{2391E369-1584-42D4-AA11-20AC64628439}" presName="connectorText" presStyleLbl="sibTrans2D1" presStyleIdx="0" presStyleCnt="12"/>
      <dgm:spPr/>
    </dgm:pt>
    <dgm:pt modelId="{788655D7-3F1E-4FCB-B460-D0C0D4E24A6A}" type="pres">
      <dgm:prSet presAssocID="{3FCCDB59-4549-4A00-A38B-B10717153826}" presName="node" presStyleLbl="node1" presStyleIdx="1" presStyleCnt="12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2"/>
      <dgm:spPr/>
    </dgm:pt>
    <dgm:pt modelId="{41807B0A-D1A3-4216-AF5F-5D91231F0B71}" type="pres">
      <dgm:prSet presAssocID="{B17A700D-EE6F-4647-8D49-6354298783FA}" presName="connectorText" presStyleLbl="sibTrans2D1" presStyleIdx="1" presStyleCnt="12"/>
      <dgm:spPr/>
    </dgm:pt>
    <dgm:pt modelId="{59A57EC3-74EB-4DA8-B8E6-8548D13CD210}" type="pres">
      <dgm:prSet presAssocID="{4043C5A7-3E4A-469B-99D4-7225603D8F17}" presName="node" presStyleLbl="node1" presStyleIdx="2" presStyleCnt="12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2"/>
      <dgm:spPr/>
    </dgm:pt>
    <dgm:pt modelId="{BA2C4F62-CFCA-4DC2-A00B-669F62B754C4}" type="pres">
      <dgm:prSet presAssocID="{4C4F3CA0-D7F5-44EA-ABD3-D23D9CE1EDBD}" presName="connectorText" presStyleLbl="sibTrans2D1" presStyleIdx="2" presStyleCnt="12"/>
      <dgm:spPr/>
    </dgm:pt>
    <dgm:pt modelId="{BC71A81C-52B9-49AD-9B65-33CB41EA3248}" type="pres">
      <dgm:prSet presAssocID="{65919D83-BA8B-4A7B-BA12-A2D04B1DDC2E}" presName="node" presStyleLbl="node1" presStyleIdx="3" presStyleCnt="12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2"/>
      <dgm:spPr/>
    </dgm:pt>
    <dgm:pt modelId="{9C922903-5F3F-43E9-81B1-2434664F84BA}" type="pres">
      <dgm:prSet presAssocID="{F48EAF15-FEC4-401B-8232-E14D59E8CFF8}" presName="connectorText" presStyleLbl="sibTrans2D1" presStyleIdx="3" presStyleCnt="12"/>
      <dgm:spPr/>
    </dgm:pt>
    <dgm:pt modelId="{9C5FCF00-9D50-4BDC-A866-4FF7AF0854E0}" type="pres">
      <dgm:prSet presAssocID="{2426AF06-138F-481E-A074-CDF32BAE33AE}" presName="node" presStyleLbl="node1" presStyleIdx="4" presStyleCnt="12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2"/>
      <dgm:spPr/>
    </dgm:pt>
    <dgm:pt modelId="{FC105B68-874B-4FE3-9D5D-93E5F54B2189}" type="pres">
      <dgm:prSet presAssocID="{226A4E48-D1B1-4BEB-8056-D7894FEB10AE}" presName="connectorText" presStyleLbl="sibTrans2D1" presStyleIdx="4" presStyleCnt="12"/>
      <dgm:spPr/>
    </dgm:pt>
    <dgm:pt modelId="{54C577B5-15B8-49A7-BC06-09DFF513FCC8}" type="pres">
      <dgm:prSet presAssocID="{39DAD2D3-E531-4462-941A-D46B2B99B748}" presName="node" presStyleLbl="node1" presStyleIdx="5" presStyleCnt="12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2"/>
      <dgm:spPr/>
    </dgm:pt>
    <dgm:pt modelId="{1F3F0398-E151-4C10-8A77-2D4D4794C691}" type="pres">
      <dgm:prSet presAssocID="{436AF723-C224-45AF-AE0D-175EB2DED923}" presName="connectorText" presStyleLbl="sibTrans2D1" presStyleIdx="5" presStyleCnt="12"/>
      <dgm:spPr/>
    </dgm:pt>
    <dgm:pt modelId="{0A461D5C-6823-46D3-BE79-AAA42427B0B4}" type="pres">
      <dgm:prSet presAssocID="{B2886D2B-2ACC-44AB-8406-1F49860722D9}" presName="node" presStyleLbl="node1" presStyleIdx="6" presStyleCnt="12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2"/>
      <dgm:spPr/>
    </dgm:pt>
    <dgm:pt modelId="{48EA3781-7EED-4B39-8318-58E2C4E2ACDC}" type="pres">
      <dgm:prSet presAssocID="{29E3EE68-EF0F-4844-8055-034FB40AEE0D}" presName="connectorText" presStyleLbl="sibTrans2D1" presStyleIdx="6" presStyleCnt="12"/>
      <dgm:spPr/>
    </dgm:pt>
    <dgm:pt modelId="{53E040D9-D854-4735-BE08-980306E040D9}" type="pres">
      <dgm:prSet presAssocID="{F1E5CE78-57BE-42FE-96CA-0B82D1EF5E85}" presName="node" presStyleLbl="node1" presStyleIdx="7" presStyleCnt="12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2"/>
      <dgm:spPr/>
    </dgm:pt>
    <dgm:pt modelId="{FB918DAC-4D25-4F32-A025-1BD543DBFC10}" type="pres">
      <dgm:prSet presAssocID="{D4D8B00E-62FB-4431-A1E9-64F406D72C23}" presName="connectorText" presStyleLbl="sibTrans2D1" presStyleIdx="7" presStyleCnt="12"/>
      <dgm:spPr/>
    </dgm:pt>
    <dgm:pt modelId="{E7F6A698-9EE3-4708-B170-B71C9317FDE5}" type="pres">
      <dgm:prSet presAssocID="{71D0DFB8-363A-437D-8CEE-9E14FEC8CA83}" presName="node" presStyleLbl="node1" presStyleIdx="8" presStyleCnt="12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2"/>
      <dgm:spPr/>
    </dgm:pt>
    <dgm:pt modelId="{3A5AA6B0-6796-448C-BFA2-BC595B389303}" type="pres">
      <dgm:prSet presAssocID="{5C9CABA4-5A88-4A16-86EE-2E27023BD743}" presName="connectorText" presStyleLbl="sibTrans2D1" presStyleIdx="8" presStyleCnt="12"/>
      <dgm:spPr/>
    </dgm:pt>
    <dgm:pt modelId="{E72E3439-170B-4945-AD37-D1670E1289AA}" type="pres">
      <dgm:prSet presAssocID="{2440632B-5A23-4BEF-B291-67556FA10F16}" presName="node" presStyleLbl="node1" presStyleIdx="9" presStyleCnt="12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2"/>
      <dgm:spPr/>
    </dgm:pt>
    <dgm:pt modelId="{17AC2D58-3FA1-4E6D-A981-FE4639F78877}" type="pres">
      <dgm:prSet presAssocID="{CF152DF5-C683-431E-AB0E-E597BB698CF5}" presName="connectorText" presStyleLbl="sibTrans2D1" presStyleIdx="9" presStyleCnt="12"/>
      <dgm:spPr/>
    </dgm:pt>
    <dgm:pt modelId="{DBC0BE86-9519-4554-91CF-4275418A4C22}" type="pres">
      <dgm:prSet presAssocID="{56CF89D3-EC5D-4BEE-9DCE-3400E22AE6D2}" presName="node" presStyleLbl="node1" presStyleIdx="10" presStyleCnt="12">
        <dgm:presLayoutVars>
          <dgm:bulletEnabled val="1"/>
        </dgm:presLayoutVars>
      </dgm:prSet>
      <dgm:spPr/>
    </dgm:pt>
    <dgm:pt modelId="{BE7D5EAD-790C-46DC-B583-655BB4CB5A12}" type="pres">
      <dgm:prSet presAssocID="{572F45EC-290C-4C4C-B1D0-4CF426BC1F6A}" presName="sibTrans" presStyleLbl="sibTrans2D1" presStyleIdx="10" presStyleCnt="12"/>
      <dgm:spPr/>
    </dgm:pt>
    <dgm:pt modelId="{425F0C8E-F376-4118-B094-11C50DD066F3}" type="pres">
      <dgm:prSet presAssocID="{572F45EC-290C-4C4C-B1D0-4CF426BC1F6A}" presName="connectorText" presStyleLbl="sibTrans2D1" presStyleIdx="10" presStyleCnt="12"/>
      <dgm:spPr/>
    </dgm:pt>
    <dgm:pt modelId="{781DB86C-7BAC-4FBB-93CA-149F8807479A}" type="pres">
      <dgm:prSet presAssocID="{C5BDA4BC-6514-4F81-9FA9-EADA3657D96C}" presName="node" presStyleLbl="node1" presStyleIdx="11" presStyleCnt="12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1" presStyleCnt="12"/>
      <dgm:spPr/>
    </dgm:pt>
    <dgm:pt modelId="{08827AF6-233A-4F2E-9AD4-E29518718506}" type="pres">
      <dgm:prSet presAssocID="{F95A6902-BBA9-42D3-B811-84BD9018588A}" presName="connectorText" presStyleLbl="sibTrans2D1" presStyleIdx="11" presStyleCnt="12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DF9011-DC81-42C5-B57F-1E2C09F38F87}" type="presOf" srcId="{572F45EC-290C-4C4C-B1D0-4CF426BC1F6A}" destId="{425F0C8E-F376-4118-B094-11C50DD066F3}" srcOrd="1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BCD16619-1E0C-463C-AE72-D1679787981C}" srcId="{1F7390B3-2834-44E4-8F50-78906E745ED1}" destId="{56CF89D3-EC5D-4BEE-9DCE-3400E22AE6D2}" srcOrd="10" destOrd="0" parTransId="{94E2B8D7-09F5-4B59-AA64-9EEEA6D6C3C4}" sibTransId="{572F45EC-290C-4C4C-B1D0-4CF426BC1F6A}"/>
    <dgm:cxn modelId="{DE932020-1897-46C0-A7AD-5A18B61EC290}" type="presOf" srcId="{572F45EC-290C-4C4C-B1D0-4CF426BC1F6A}" destId="{BE7D5EAD-790C-46DC-B583-655BB4CB5A12}" srcOrd="0" destOrd="0" presId="urn:microsoft.com/office/officeart/2005/8/layout/cycle2"/>
    <dgm:cxn modelId="{28E26023-9119-40AD-9FB2-FB621B2669E3}" type="presOf" srcId="{56CF89D3-EC5D-4BEE-9DCE-3400E22AE6D2}" destId="{DBC0BE86-9519-4554-91CF-4275418A4C22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1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7F359249-520A-4E19-BF4F-BDE0F21AA232}" type="presParOf" srcId="{6B0047E3-CEB1-4690-BC52-E8EE123C19E0}" destId="{DBC0BE86-9519-4554-91CF-4275418A4C22}" srcOrd="20" destOrd="0" presId="urn:microsoft.com/office/officeart/2005/8/layout/cycle2"/>
    <dgm:cxn modelId="{748E0A4F-0929-4C60-BFCA-24B7C153F0BE}" type="presParOf" srcId="{6B0047E3-CEB1-4690-BC52-E8EE123C19E0}" destId="{BE7D5EAD-790C-46DC-B583-655BB4CB5A12}" srcOrd="21" destOrd="0" presId="urn:microsoft.com/office/officeart/2005/8/layout/cycle2"/>
    <dgm:cxn modelId="{C0CE5EA5-84B0-4B4A-B83D-C802FC3EEBE9}" type="presParOf" srcId="{BE7D5EAD-790C-46DC-B583-655BB4CB5A12}" destId="{425F0C8E-F376-4118-B094-11C50DD066F3}" srcOrd="0" destOrd="0" presId="urn:microsoft.com/office/officeart/2005/8/layout/cycle2"/>
    <dgm:cxn modelId="{FB27E838-E0D3-4814-B09E-34EF141B422C}" type="presParOf" srcId="{6B0047E3-CEB1-4690-BC52-E8EE123C19E0}" destId="{781DB86C-7BAC-4FBB-93CA-149F8807479A}" srcOrd="22" destOrd="0" presId="urn:microsoft.com/office/officeart/2005/8/layout/cycle2"/>
    <dgm:cxn modelId="{8DD0181F-ADF4-430B-8251-8F2966CDE1CE}" type="presParOf" srcId="{6B0047E3-CEB1-4690-BC52-E8EE123C19E0}" destId="{3AFAEDBE-B975-41C9-A7EB-B579CA8FDDE9}" srcOrd="23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39DAD2D3-E531-4462-941A-D46B2B99B748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E32D689-CC8A-4625-80E8-23619B5EFE04}" type="parTrans" cxnId="{23917D7E-85A1-4FE6-ABDB-3D83ED2546E2}">
      <dgm:prSet/>
      <dgm:spPr/>
      <dgm:t>
        <a:bodyPr/>
        <a:lstStyle/>
        <a:p>
          <a:endParaRPr lang="en-US"/>
        </a:p>
      </dgm:t>
    </dgm:pt>
    <dgm:pt modelId="{436AF723-C224-45AF-AE0D-175EB2DED923}" type="sibTrans" cxnId="{23917D7E-85A1-4FE6-ABDB-3D83ED2546E2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71D0DFB8-363A-437D-8CEE-9E14FEC8CA83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CCA1242B-FB2D-4693-A8BE-B92BA49A35C7}" type="parTrans" cxnId="{6A088098-4E9A-4E15-9B15-DCC29F359479}">
      <dgm:prSet/>
      <dgm:spPr/>
      <dgm:t>
        <a:bodyPr/>
        <a:lstStyle/>
        <a:p>
          <a:endParaRPr lang="en-US"/>
        </a:p>
      </dgm:t>
    </dgm:pt>
    <dgm:pt modelId="{5C9CABA4-5A88-4A16-86EE-2E27023BD743}" type="sibTrans" cxnId="{6A088098-4E9A-4E15-9B15-DCC29F359479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11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C5BDA4BC-6514-4F81-9FA9-EADA3657D96C}">
      <dgm:prSet phldrT="[Text]"/>
      <dgm:spPr/>
      <dgm:t>
        <a:bodyPr/>
        <a:lstStyle/>
        <a:p>
          <a:r>
            <a:rPr lang="en-US" dirty="0"/>
            <a:t>13</a:t>
          </a:r>
        </a:p>
      </dgm:t>
    </dgm:pt>
    <dgm:pt modelId="{0465B1C2-6DFF-4F99-AE3E-BBD33FE27570}" type="parTrans" cxnId="{0609DAE8-3564-4DAB-B0F1-F7C7FA58582C}">
      <dgm:prSet/>
      <dgm:spPr/>
      <dgm:t>
        <a:bodyPr/>
        <a:lstStyle/>
        <a:p>
          <a:endParaRPr lang="en-US"/>
        </a:p>
      </dgm:t>
    </dgm:pt>
    <dgm:pt modelId="{F95A6902-BBA9-42D3-B811-84BD9018588A}" type="sibTrans" cxnId="{0609DAE8-3564-4DAB-B0F1-F7C7FA58582C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788655D7-3F1E-4FCB-B460-D0C0D4E24A6A}" type="pres">
      <dgm:prSet presAssocID="{3FCCDB59-4549-4A00-A38B-B10717153826}" presName="node" presStyleLbl="node1" presStyleIdx="1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1" presStyleCnt="11"/>
      <dgm:spPr/>
    </dgm:pt>
    <dgm:pt modelId="{41807B0A-D1A3-4216-AF5F-5D91231F0B71}" type="pres">
      <dgm:prSet presAssocID="{B17A700D-EE6F-4647-8D49-6354298783FA}" presName="connectorText" presStyleLbl="sibTrans2D1" presStyleIdx="1" presStyleCnt="11"/>
      <dgm:spPr/>
    </dgm:pt>
    <dgm:pt modelId="{59A57EC3-74EB-4DA8-B8E6-8548D13CD210}" type="pres">
      <dgm:prSet presAssocID="{4043C5A7-3E4A-469B-99D4-7225603D8F17}" presName="node" presStyleLbl="node1" presStyleIdx="2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2" presStyleCnt="11"/>
      <dgm:spPr/>
    </dgm:pt>
    <dgm:pt modelId="{BA2C4F62-CFCA-4DC2-A00B-669F62B754C4}" type="pres">
      <dgm:prSet presAssocID="{4C4F3CA0-D7F5-44EA-ABD3-D23D9CE1EDBD}" presName="connectorText" presStyleLbl="sibTrans2D1" presStyleIdx="2" presStyleCnt="11"/>
      <dgm:spPr/>
    </dgm:pt>
    <dgm:pt modelId="{BC71A81C-52B9-49AD-9B65-33CB41EA3248}" type="pres">
      <dgm:prSet presAssocID="{65919D83-BA8B-4A7B-BA12-A2D04B1DDC2E}" presName="node" presStyleLbl="node1" presStyleIdx="3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3" presStyleCnt="11"/>
      <dgm:spPr/>
    </dgm:pt>
    <dgm:pt modelId="{9C922903-5F3F-43E9-81B1-2434664F84BA}" type="pres">
      <dgm:prSet presAssocID="{F48EAF15-FEC4-401B-8232-E14D59E8CFF8}" presName="connectorText" presStyleLbl="sibTrans2D1" presStyleIdx="3" presStyleCnt="11"/>
      <dgm:spPr/>
    </dgm:pt>
    <dgm:pt modelId="{9C5FCF00-9D50-4BDC-A866-4FF7AF0854E0}" type="pres">
      <dgm:prSet presAssocID="{2426AF06-138F-481E-A074-CDF32BAE33AE}" presName="node" presStyleLbl="node1" presStyleIdx="4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4" presStyleCnt="11"/>
      <dgm:spPr/>
    </dgm:pt>
    <dgm:pt modelId="{FC105B68-874B-4FE3-9D5D-93E5F54B2189}" type="pres">
      <dgm:prSet presAssocID="{226A4E48-D1B1-4BEB-8056-D7894FEB10AE}" presName="connectorText" presStyleLbl="sibTrans2D1" presStyleIdx="4" presStyleCnt="11"/>
      <dgm:spPr/>
    </dgm:pt>
    <dgm:pt modelId="{54C577B5-15B8-49A7-BC06-09DFF513FCC8}" type="pres">
      <dgm:prSet presAssocID="{39DAD2D3-E531-4462-941A-D46B2B99B748}" presName="node" presStyleLbl="node1" presStyleIdx="5" presStyleCnt="11">
        <dgm:presLayoutVars>
          <dgm:bulletEnabled val="1"/>
        </dgm:presLayoutVars>
      </dgm:prSet>
      <dgm:spPr/>
    </dgm:pt>
    <dgm:pt modelId="{40679AC2-699C-471E-800F-BB517CCC179E}" type="pres">
      <dgm:prSet presAssocID="{436AF723-C224-45AF-AE0D-175EB2DED923}" presName="sibTrans" presStyleLbl="sibTrans2D1" presStyleIdx="5" presStyleCnt="11"/>
      <dgm:spPr/>
    </dgm:pt>
    <dgm:pt modelId="{1F3F0398-E151-4C10-8A77-2D4D4794C691}" type="pres">
      <dgm:prSet presAssocID="{436AF723-C224-45AF-AE0D-175EB2DED923}" presName="connectorText" presStyleLbl="sibTrans2D1" presStyleIdx="5" presStyleCnt="11"/>
      <dgm:spPr/>
    </dgm:pt>
    <dgm:pt modelId="{0A461D5C-6823-46D3-BE79-AAA42427B0B4}" type="pres">
      <dgm:prSet presAssocID="{B2886D2B-2ACC-44AB-8406-1F49860722D9}" presName="node" presStyleLbl="node1" presStyleIdx="6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6" presStyleCnt="11"/>
      <dgm:spPr/>
    </dgm:pt>
    <dgm:pt modelId="{48EA3781-7EED-4B39-8318-58E2C4E2ACDC}" type="pres">
      <dgm:prSet presAssocID="{29E3EE68-EF0F-4844-8055-034FB40AEE0D}" presName="connectorText" presStyleLbl="sibTrans2D1" presStyleIdx="6" presStyleCnt="11"/>
      <dgm:spPr/>
    </dgm:pt>
    <dgm:pt modelId="{53E040D9-D854-4735-BE08-980306E040D9}" type="pres">
      <dgm:prSet presAssocID="{F1E5CE78-57BE-42FE-96CA-0B82D1EF5E85}" presName="node" presStyleLbl="node1" presStyleIdx="7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7" presStyleCnt="11"/>
      <dgm:spPr/>
    </dgm:pt>
    <dgm:pt modelId="{FB918DAC-4D25-4F32-A025-1BD543DBFC10}" type="pres">
      <dgm:prSet presAssocID="{D4D8B00E-62FB-4431-A1E9-64F406D72C23}" presName="connectorText" presStyleLbl="sibTrans2D1" presStyleIdx="7" presStyleCnt="11"/>
      <dgm:spPr/>
    </dgm:pt>
    <dgm:pt modelId="{E7F6A698-9EE3-4708-B170-B71C9317FDE5}" type="pres">
      <dgm:prSet presAssocID="{71D0DFB8-363A-437D-8CEE-9E14FEC8CA83}" presName="node" presStyleLbl="node1" presStyleIdx="8" presStyleCnt="11">
        <dgm:presLayoutVars>
          <dgm:bulletEnabled val="1"/>
        </dgm:presLayoutVars>
      </dgm:prSet>
      <dgm:spPr/>
    </dgm:pt>
    <dgm:pt modelId="{5F035434-8B19-4154-9BB7-C88FC25B7307}" type="pres">
      <dgm:prSet presAssocID="{5C9CABA4-5A88-4A16-86EE-2E27023BD743}" presName="sibTrans" presStyleLbl="sibTrans2D1" presStyleIdx="8" presStyleCnt="11"/>
      <dgm:spPr/>
    </dgm:pt>
    <dgm:pt modelId="{3A5AA6B0-6796-448C-BFA2-BC595B389303}" type="pres">
      <dgm:prSet presAssocID="{5C9CABA4-5A88-4A16-86EE-2E27023BD743}" presName="connectorText" presStyleLbl="sibTrans2D1" presStyleIdx="8" presStyleCnt="11"/>
      <dgm:spPr/>
    </dgm:pt>
    <dgm:pt modelId="{E72E3439-170B-4945-AD37-D1670E1289AA}" type="pres">
      <dgm:prSet presAssocID="{2440632B-5A23-4BEF-B291-67556FA10F16}" presName="node" presStyleLbl="node1" presStyleIdx="9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9" presStyleCnt="11"/>
      <dgm:spPr/>
    </dgm:pt>
    <dgm:pt modelId="{17AC2D58-3FA1-4E6D-A981-FE4639F78877}" type="pres">
      <dgm:prSet presAssocID="{CF152DF5-C683-431E-AB0E-E597BB698CF5}" presName="connectorText" presStyleLbl="sibTrans2D1" presStyleIdx="9" presStyleCnt="11"/>
      <dgm:spPr/>
    </dgm:pt>
    <dgm:pt modelId="{781DB86C-7BAC-4FBB-93CA-149F8807479A}" type="pres">
      <dgm:prSet presAssocID="{C5BDA4BC-6514-4F81-9FA9-EADA3657D96C}" presName="node" presStyleLbl="node1" presStyleIdx="10" presStyleCnt="11">
        <dgm:presLayoutVars>
          <dgm:bulletEnabled val="1"/>
        </dgm:presLayoutVars>
      </dgm:prSet>
      <dgm:spPr/>
    </dgm:pt>
    <dgm:pt modelId="{3AFAEDBE-B975-41C9-A7EB-B579CA8FDDE9}" type="pres">
      <dgm:prSet presAssocID="{F95A6902-BBA9-42D3-B811-84BD9018588A}" presName="sibTrans" presStyleLbl="sibTrans2D1" presStyleIdx="10" presStyleCnt="11"/>
      <dgm:spPr/>
    </dgm:pt>
    <dgm:pt modelId="{08827AF6-233A-4F2E-9AD4-E29518718506}" type="pres">
      <dgm:prSet presAssocID="{F95A6902-BBA9-42D3-B811-84BD9018588A}" presName="connectorText" presStyleLbl="sibTrans2D1" presStyleIdx="10" presStyleCnt="11"/>
      <dgm:spPr/>
    </dgm:pt>
  </dgm:ptLst>
  <dgm:cxnLst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2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30D5214-5EA2-483B-AECC-BA94B7196089}" type="presOf" srcId="{C5BDA4BC-6514-4F81-9FA9-EADA3657D96C}" destId="{781DB86C-7BAC-4FBB-93CA-149F8807479A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27781831-CDD6-40F6-A24F-077983EE7442}" srcId="{1F7390B3-2834-44E4-8F50-78906E745ED1}" destId="{65919D83-BA8B-4A7B-BA12-A2D04B1DDC2E}" srcOrd="3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4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7" destOrd="0" parTransId="{191F532A-A4A3-4F95-B3A4-D95D5F2C689B}" sibTransId="{D4D8B00E-62FB-4431-A1E9-64F406D72C23}"/>
    <dgm:cxn modelId="{E08D4B44-06AA-482A-998F-56E61BF5D736}" type="presOf" srcId="{5C9CABA4-5A88-4A16-86EE-2E27023BD743}" destId="{5F035434-8B19-4154-9BB7-C88FC25B7307}" srcOrd="0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D0086F4D-8383-48FF-B2BA-76E525D217DE}" type="presOf" srcId="{F95A6902-BBA9-42D3-B811-84BD9018588A}" destId="{08827AF6-233A-4F2E-9AD4-E29518718506}" srcOrd="1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70ADAF51-E43A-4410-9A66-D7BD0B44D255}" type="presOf" srcId="{39DAD2D3-E531-4462-941A-D46B2B99B748}" destId="{54C577B5-15B8-49A7-BC06-09DFF513FCC8}" srcOrd="0" destOrd="0" presId="urn:microsoft.com/office/officeart/2005/8/layout/cycle2"/>
    <dgm:cxn modelId="{6DE14C53-0ADC-41E2-BC48-4C239DE18F33}" type="presOf" srcId="{436AF723-C224-45AF-AE0D-175EB2DED923}" destId="{1F3F0398-E151-4C10-8A77-2D4D4794C691}" srcOrd="1" destOrd="0" presId="urn:microsoft.com/office/officeart/2005/8/layout/cycle2"/>
    <dgm:cxn modelId="{C5B7ED73-9EBB-44E9-8EF2-ECB55B1E9BF1}" srcId="{1F7390B3-2834-44E4-8F50-78906E745ED1}" destId="{3FCCDB59-4549-4A00-A38B-B10717153826}" srcOrd="1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23917D7E-85A1-4FE6-ABDB-3D83ED2546E2}" srcId="{1F7390B3-2834-44E4-8F50-78906E745ED1}" destId="{39DAD2D3-E531-4462-941A-D46B2B99B748}" srcOrd="5" destOrd="0" parTransId="{4E32D689-CC8A-4625-80E8-23619B5EFE04}" sibTransId="{436AF723-C224-45AF-AE0D-175EB2DED923}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DAAFEA86-C94F-4B14-AE60-61005ED5C953}" type="presOf" srcId="{F95A6902-BBA9-42D3-B811-84BD9018588A}" destId="{3AFAEDBE-B975-41C9-A7EB-B579CA8FDDE9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6A088098-4E9A-4E15-9B15-DCC29F359479}" srcId="{1F7390B3-2834-44E4-8F50-78906E745ED1}" destId="{71D0DFB8-363A-437D-8CEE-9E14FEC8CA83}" srcOrd="8" destOrd="0" parTransId="{CCA1242B-FB2D-4693-A8BE-B92BA49A35C7}" sibTransId="{5C9CABA4-5A88-4A16-86EE-2E27023BD743}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EBE1D8A3-3D7C-4F8B-9841-3C75E0BBC1D0}" type="presOf" srcId="{5C9CABA4-5A88-4A16-86EE-2E27023BD743}" destId="{3A5AA6B0-6796-448C-BFA2-BC595B389303}" srcOrd="1" destOrd="0" presId="urn:microsoft.com/office/officeart/2005/8/layout/cycle2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E78784A8-A8C0-4D5D-88E2-E0F6CF30A875}" type="presOf" srcId="{71D0DFB8-363A-437D-8CEE-9E14FEC8CA83}" destId="{E7F6A698-9EE3-4708-B170-B71C9317FDE5}" srcOrd="0" destOrd="0" presId="urn:microsoft.com/office/officeart/2005/8/layout/cycle2"/>
    <dgm:cxn modelId="{70398BA9-FAC3-4426-9BE3-6316F48E67B0}" type="presOf" srcId="{436AF723-C224-45AF-AE0D-175EB2DED923}" destId="{40679AC2-699C-471E-800F-BB517CCC179E}" srcOrd="0" destOrd="0" presId="urn:microsoft.com/office/officeart/2005/8/layout/cycle2"/>
    <dgm:cxn modelId="{61C2B2BB-6876-4B75-AB5E-43FC92B7C044}" srcId="{1F7390B3-2834-44E4-8F50-78906E745ED1}" destId="{B2886D2B-2ACC-44AB-8406-1F49860722D9}" srcOrd="6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9" destOrd="0" parTransId="{13189105-3EBA-4CE2-A244-32B025FCD3CE}" sibTransId="{CF152DF5-C683-431E-AB0E-E597BB698CF5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0609DAE8-3564-4DAB-B0F1-F7C7FA58582C}" srcId="{1F7390B3-2834-44E4-8F50-78906E745ED1}" destId="{C5BDA4BC-6514-4F81-9FA9-EADA3657D96C}" srcOrd="10" destOrd="0" parTransId="{0465B1C2-6DFF-4F99-AE3E-BBD33FE27570}" sibTransId="{F95A6902-BBA9-42D3-B811-84BD9018588A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978A7BB8-118E-46FB-8A97-7D04002B5C4B}" type="presParOf" srcId="{6B0047E3-CEB1-4690-BC52-E8EE123C19E0}" destId="{788655D7-3F1E-4FCB-B460-D0C0D4E24A6A}" srcOrd="2" destOrd="0" presId="urn:microsoft.com/office/officeart/2005/8/layout/cycle2"/>
    <dgm:cxn modelId="{2144F06A-0612-4D55-ACE3-CAF997F3CD4F}" type="presParOf" srcId="{6B0047E3-CEB1-4690-BC52-E8EE123C19E0}" destId="{6E1470FD-0087-46AC-82A7-B26D16ABD555}" srcOrd="3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4" destOrd="0" presId="urn:microsoft.com/office/officeart/2005/8/layout/cycle2"/>
    <dgm:cxn modelId="{6F063E61-9EA6-4E79-AC05-3DD99DFF6263}" type="presParOf" srcId="{6B0047E3-CEB1-4690-BC52-E8EE123C19E0}" destId="{7C038D0C-2091-4753-9E06-2743B035FFD1}" srcOrd="5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6" destOrd="0" presId="urn:microsoft.com/office/officeart/2005/8/layout/cycle2"/>
    <dgm:cxn modelId="{9282A620-397D-4F80-9089-D7FDD70F232B}" type="presParOf" srcId="{6B0047E3-CEB1-4690-BC52-E8EE123C19E0}" destId="{685FC42C-33C2-4F89-B081-4248718D90B5}" srcOrd="7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8" destOrd="0" presId="urn:microsoft.com/office/officeart/2005/8/layout/cycle2"/>
    <dgm:cxn modelId="{A1215153-BA1A-492D-8DB1-C363D6C43034}" type="presParOf" srcId="{6B0047E3-CEB1-4690-BC52-E8EE123C19E0}" destId="{8C960338-25F9-4DDC-BE00-7987A065A3E2}" srcOrd="9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02741FC7-9673-4833-A56F-37A18DDABA74}" type="presParOf" srcId="{6B0047E3-CEB1-4690-BC52-E8EE123C19E0}" destId="{54C577B5-15B8-49A7-BC06-09DFF513FCC8}" srcOrd="10" destOrd="0" presId="urn:microsoft.com/office/officeart/2005/8/layout/cycle2"/>
    <dgm:cxn modelId="{7B7E7432-31B5-4FA5-8104-2C950FD7201D}" type="presParOf" srcId="{6B0047E3-CEB1-4690-BC52-E8EE123C19E0}" destId="{40679AC2-699C-471E-800F-BB517CCC179E}" srcOrd="11" destOrd="0" presId="urn:microsoft.com/office/officeart/2005/8/layout/cycle2"/>
    <dgm:cxn modelId="{99DFA330-B12D-4605-8A85-1DF038E49D69}" type="presParOf" srcId="{40679AC2-699C-471E-800F-BB517CCC179E}" destId="{1F3F0398-E151-4C10-8A77-2D4D4794C691}" srcOrd="0" destOrd="0" presId="urn:microsoft.com/office/officeart/2005/8/layout/cycle2"/>
    <dgm:cxn modelId="{2AEA3D35-D872-4C85-AB06-246865648AA8}" type="presParOf" srcId="{6B0047E3-CEB1-4690-BC52-E8EE123C19E0}" destId="{0A461D5C-6823-46D3-BE79-AAA42427B0B4}" srcOrd="12" destOrd="0" presId="urn:microsoft.com/office/officeart/2005/8/layout/cycle2"/>
    <dgm:cxn modelId="{690A6748-7F22-4FD4-B2C0-167839AAAC1F}" type="presParOf" srcId="{6B0047E3-CEB1-4690-BC52-E8EE123C19E0}" destId="{B84DE553-2B90-4BFF-A7CD-E90963D6137B}" srcOrd="13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4" destOrd="0" presId="urn:microsoft.com/office/officeart/2005/8/layout/cycle2"/>
    <dgm:cxn modelId="{591B203E-8761-4927-B725-0DC04C5C49E2}" type="presParOf" srcId="{6B0047E3-CEB1-4690-BC52-E8EE123C19E0}" destId="{5BE6E7A2-CC87-458A-86E5-03A9D9132DC8}" srcOrd="15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DECAB5C3-F8B3-4201-9E45-358A78EE2A38}" type="presParOf" srcId="{6B0047E3-CEB1-4690-BC52-E8EE123C19E0}" destId="{E7F6A698-9EE3-4708-B170-B71C9317FDE5}" srcOrd="16" destOrd="0" presId="urn:microsoft.com/office/officeart/2005/8/layout/cycle2"/>
    <dgm:cxn modelId="{067A204E-AECC-43DD-83CB-12FF5AD0A628}" type="presParOf" srcId="{6B0047E3-CEB1-4690-BC52-E8EE123C19E0}" destId="{5F035434-8B19-4154-9BB7-C88FC25B7307}" srcOrd="17" destOrd="0" presId="urn:microsoft.com/office/officeart/2005/8/layout/cycle2"/>
    <dgm:cxn modelId="{19A7AD2B-D95F-4012-807A-B9EC8454B697}" type="presParOf" srcId="{5F035434-8B19-4154-9BB7-C88FC25B7307}" destId="{3A5AA6B0-6796-448C-BFA2-BC595B389303}" srcOrd="0" destOrd="0" presId="urn:microsoft.com/office/officeart/2005/8/layout/cycle2"/>
    <dgm:cxn modelId="{150049DA-4DE8-4E01-AF14-DFF48F7870B4}" type="presParOf" srcId="{6B0047E3-CEB1-4690-BC52-E8EE123C19E0}" destId="{E72E3439-170B-4945-AD37-D1670E1289AA}" srcOrd="18" destOrd="0" presId="urn:microsoft.com/office/officeart/2005/8/layout/cycle2"/>
    <dgm:cxn modelId="{B66A2CA4-C4FF-46C2-B90E-D2D26F9021C3}" type="presParOf" srcId="{6B0047E3-CEB1-4690-BC52-E8EE123C19E0}" destId="{73028539-4D32-42DB-B71C-C27A22B9B876}" srcOrd="19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  <dgm:cxn modelId="{FB27E838-E0D3-4814-B09E-34EF141B422C}" type="presParOf" srcId="{6B0047E3-CEB1-4690-BC52-E8EE123C19E0}" destId="{781DB86C-7BAC-4FBB-93CA-149F8807479A}" srcOrd="20" destOrd="0" presId="urn:microsoft.com/office/officeart/2005/8/layout/cycle2"/>
    <dgm:cxn modelId="{8DD0181F-ADF4-430B-8251-8F2966CDE1CE}" type="presParOf" srcId="{6B0047E3-CEB1-4690-BC52-E8EE123C19E0}" destId="{3AFAEDBE-B975-41C9-A7EB-B579CA8FDDE9}" srcOrd="21" destOrd="0" presId="urn:microsoft.com/office/officeart/2005/8/layout/cycle2"/>
    <dgm:cxn modelId="{26B3DF5D-302A-43E0-88CE-760042F8E45E}" type="presParOf" srcId="{3AFAEDBE-B975-41C9-A7EB-B579CA8FDDE9}" destId="{08827AF6-233A-4F2E-9AD4-E295187185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F7390B3-2834-44E4-8F50-78906E745ED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414561-B9A3-4C28-B32A-F6F4F4FC80E5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CD248449-5684-48CA-AB19-EF11CADEDA23}" type="parTrans" cxnId="{FCB1ACD7-FCDD-40B9-A92F-3CD6ED62F65F}">
      <dgm:prSet/>
      <dgm:spPr/>
      <dgm:t>
        <a:bodyPr/>
        <a:lstStyle/>
        <a:p>
          <a:endParaRPr lang="en-US"/>
        </a:p>
      </dgm:t>
    </dgm:pt>
    <dgm:pt modelId="{2391E369-1584-42D4-AA11-20AC64628439}" type="sibTrans" cxnId="{FCB1ACD7-FCDD-40B9-A92F-3CD6ED62F65F}">
      <dgm:prSet/>
      <dgm:spPr/>
      <dgm:t>
        <a:bodyPr/>
        <a:lstStyle/>
        <a:p>
          <a:endParaRPr lang="en-US"/>
        </a:p>
      </dgm:t>
    </dgm:pt>
    <dgm:pt modelId="{3FCCDB59-4549-4A00-A38B-B10717153826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2</a:t>
          </a:r>
        </a:p>
      </dgm:t>
    </dgm:pt>
    <dgm:pt modelId="{DA3922DA-EF67-4164-BFB4-DF32C992471F}" type="parTrans" cxnId="{C5B7ED73-9EBB-44E9-8EF2-ECB55B1E9BF1}">
      <dgm:prSet/>
      <dgm:spPr/>
      <dgm:t>
        <a:bodyPr/>
        <a:lstStyle/>
        <a:p>
          <a:endParaRPr lang="en-US"/>
        </a:p>
      </dgm:t>
    </dgm:pt>
    <dgm:pt modelId="{B17A700D-EE6F-4647-8D49-6354298783FA}" type="sibTrans" cxnId="{C5B7ED73-9EBB-44E9-8EF2-ECB55B1E9BF1}">
      <dgm:prSet/>
      <dgm:spPr/>
      <dgm:t>
        <a:bodyPr/>
        <a:lstStyle/>
        <a:p>
          <a:endParaRPr lang="en-US"/>
        </a:p>
      </dgm:t>
    </dgm:pt>
    <dgm:pt modelId="{4043C5A7-3E4A-469B-99D4-7225603D8F17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30C25167-F2F9-4F0C-A3E1-5DF0E4D96E21}" type="parTrans" cxnId="{1AA8C003-C599-4189-9125-AC62B2AA804E}">
      <dgm:prSet/>
      <dgm:spPr/>
      <dgm:t>
        <a:bodyPr/>
        <a:lstStyle/>
        <a:p>
          <a:endParaRPr lang="en-US"/>
        </a:p>
      </dgm:t>
    </dgm:pt>
    <dgm:pt modelId="{4C4F3CA0-D7F5-44EA-ABD3-D23D9CE1EDBD}" type="sibTrans" cxnId="{1AA8C003-C599-4189-9125-AC62B2AA804E}">
      <dgm:prSet/>
      <dgm:spPr/>
      <dgm:t>
        <a:bodyPr/>
        <a:lstStyle/>
        <a:p>
          <a:endParaRPr lang="en-US"/>
        </a:p>
      </dgm:t>
    </dgm:pt>
    <dgm:pt modelId="{65919D83-BA8B-4A7B-BA12-A2D04B1DDC2E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C44F000B-0EDD-46B8-8AAA-F2D4EA292B93}" type="parTrans" cxnId="{27781831-CDD6-40F6-A24F-077983EE7442}">
      <dgm:prSet/>
      <dgm:spPr/>
      <dgm:t>
        <a:bodyPr/>
        <a:lstStyle/>
        <a:p>
          <a:endParaRPr lang="en-US"/>
        </a:p>
      </dgm:t>
    </dgm:pt>
    <dgm:pt modelId="{F48EAF15-FEC4-401B-8232-E14D59E8CFF8}" type="sibTrans" cxnId="{27781831-CDD6-40F6-A24F-077983EE7442}">
      <dgm:prSet/>
      <dgm:spPr/>
      <dgm:t>
        <a:bodyPr/>
        <a:lstStyle/>
        <a:p>
          <a:endParaRPr lang="en-US"/>
        </a:p>
      </dgm:t>
    </dgm:pt>
    <dgm:pt modelId="{2426AF06-138F-481E-A074-CDF32BAE33AE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2287CBF1-32A5-4559-89AF-B3BA99F9E676}" type="parTrans" cxnId="{3077395E-43A1-411B-A60D-49B93BAF6720}">
      <dgm:prSet/>
      <dgm:spPr/>
      <dgm:t>
        <a:bodyPr/>
        <a:lstStyle/>
        <a:p>
          <a:endParaRPr lang="en-US"/>
        </a:p>
      </dgm:t>
    </dgm:pt>
    <dgm:pt modelId="{226A4E48-D1B1-4BEB-8056-D7894FEB10AE}" type="sibTrans" cxnId="{3077395E-43A1-411B-A60D-49B93BAF6720}">
      <dgm:prSet/>
      <dgm:spPr/>
      <dgm:t>
        <a:bodyPr/>
        <a:lstStyle/>
        <a:p>
          <a:endParaRPr lang="en-US"/>
        </a:p>
      </dgm:t>
    </dgm:pt>
    <dgm:pt modelId="{F59FE436-7F9E-491A-BC35-713C17611F36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6AFE4C72-23D3-44FC-8060-C1A58BEAC6F3}" type="parTrans" cxnId="{7B85A0A6-AC2C-47B9-9762-412621F1A13B}">
      <dgm:prSet/>
      <dgm:spPr/>
      <dgm:t>
        <a:bodyPr/>
        <a:lstStyle/>
        <a:p>
          <a:endParaRPr lang="en-US"/>
        </a:p>
      </dgm:t>
    </dgm:pt>
    <dgm:pt modelId="{8525CC5A-0E74-4463-9CEF-2DFF8632DF87}" type="sibTrans" cxnId="{7B85A0A6-AC2C-47B9-9762-412621F1A13B}">
      <dgm:prSet/>
      <dgm:spPr/>
      <dgm:t>
        <a:bodyPr/>
        <a:lstStyle/>
        <a:p>
          <a:endParaRPr lang="en-US"/>
        </a:p>
      </dgm:t>
    </dgm:pt>
    <dgm:pt modelId="{B2886D2B-2ACC-44AB-8406-1F49860722D9}">
      <dgm:prSet phldrT="[Text]"/>
      <dgm:spPr/>
      <dgm:t>
        <a:bodyPr/>
        <a:lstStyle/>
        <a:p>
          <a:r>
            <a:rPr lang="en-US" dirty="0"/>
            <a:t>8</a:t>
          </a:r>
        </a:p>
      </dgm:t>
    </dgm:pt>
    <dgm:pt modelId="{0F402B28-C2D7-46C7-AB76-21CB76906006}" type="parTrans" cxnId="{61C2B2BB-6876-4B75-AB5E-43FC92B7C044}">
      <dgm:prSet/>
      <dgm:spPr/>
      <dgm:t>
        <a:bodyPr/>
        <a:lstStyle/>
        <a:p>
          <a:endParaRPr lang="en-US"/>
        </a:p>
      </dgm:t>
    </dgm:pt>
    <dgm:pt modelId="{29E3EE68-EF0F-4844-8055-034FB40AEE0D}" type="sibTrans" cxnId="{61C2B2BB-6876-4B75-AB5E-43FC92B7C044}">
      <dgm:prSet/>
      <dgm:spPr/>
      <dgm:t>
        <a:bodyPr/>
        <a:lstStyle/>
        <a:p>
          <a:endParaRPr lang="en-US"/>
        </a:p>
      </dgm:t>
    </dgm:pt>
    <dgm:pt modelId="{F1E5CE78-57BE-42FE-96CA-0B82D1EF5E85}">
      <dgm:prSet phldrT="[Text]"/>
      <dgm:spPr/>
      <dgm:t>
        <a:bodyPr/>
        <a:lstStyle/>
        <a:p>
          <a:r>
            <a:rPr lang="en-US" dirty="0"/>
            <a:t>9</a:t>
          </a:r>
        </a:p>
      </dgm:t>
    </dgm:pt>
    <dgm:pt modelId="{191F532A-A4A3-4F95-B3A4-D95D5F2C689B}" type="parTrans" cxnId="{CF23FE42-A224-49DA-A9CB-390C915FD6B4}">
      <dgm:prSet/>
      <dgm:spPr/>
      <dgm:t>
        <a:bodyPr/>
        <a:lstStyle/>
        <a:p>
          <a:endParaRPr lang="en-US"/>
        </a:p>
      </dgm:t>
    </dgm:pt>
    <dgm:pt modelId="{D4D8B00E-62FB-4431-A1E9-64F406D72C23}" type="sibTrans" cxnId="{CF23FE42-A224-49DA-A9CB-390C915FD6B4}">
      <dgm:prSet/>
      <dgm:spPr/>
      <dgm:t>
        <a:bodyPr/>
        <a:lstStyle/>
        <a:p>
          <a:endParaRPr lang="en-US"/>
        </a:p>
      </dgm:t>
    </dgm:pt>
    <dgm:pt modelId="{2440632B-5A23-4BEF-B291-67556FA10F16}">
      <dgm:prSet phldrT="[Text]"/>
      <dgm:spPr/>
      <dgm:t>
        <a:bodyPr/>
        <a:lstStyle/>
        <a:p>
          <a:r>
            <a:rPr lang="en-US" dirty="0"/>
            <a:t>10</a:t>
          </a:r>
        </a:p>
      </dgm:t>
    </dgm:pt>
    <dgm:pt modelId="{13189105-3EBA-4CE2-A244-32B025FCD3CE}" type="parTrans" cxnId="{A94101D4-8515-414A-B733-C2A167B212F0}">
      <dgm:prSet/>
      <dgm:spPr/>
      <dgm:t>
        <a:bodyPr/>
        <a:lstStyle/>
        <a:p>
          <a:endParaRPr lang="en-US"/>
        </a:p>
      </dgm:t>
    </dgm:pt>
    <dgm:pt modelId="{CF152DF5-C683-431E-AB0E-E597BB698CF5}" type="sibTrans" cxnId="{A94101D4-8515-414A-B733-C2A167B212F0}">
      <dgm:prSet/>
      <dgm:spPr/>
      <dgm:t>
        <a:bodyPr/>
        <a:lstStyle/>
        <a:p>
          <a:endParaRPr lang="en-US"/>
        </a:p>
      </dgm:t>
    </dgm:pt>
    <dgm:pt modelId="{F56CA70C-5FA8-4B86-9BC6-EFC3A1EF125C}">
      <dgm:prSet phldrT="[Text]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53E771BC-1F42-43F2-948C-FA8453C2E307}" type="parTrans" cxnId="{4AE4ED7F-38B5-401F-9A66-E56FFBABF9CB}">
      <dgm:prSet/>
      <dgm:spPr/>
      <dgm:t>
        <a:bodyPr/>
        <a:lstStyle/>
        <a:p>
          <a:endParaRPr lang="en-US"/>
        </a:p>
      </dgm:t>
    </dgm:pt>
    <dgm:pt modelId="{053594C8-913B-479D-8F23-E744372B150A}" type="sibTrans" cxnId="{4AE4ED7F-38B5-401F-9A66-E56FFBABF9CB}">
      <dgm:prSet/>
      <dgm:spPr/>
      <dgm:t>
        <a:bodyPr/>
        <a:lstStyle/>
        <a:p>
          <a:endParaRPr lang="en-US"/>
        </a:p>
      </dgm:t>
    </dgm:pt>
    <dgm:pt modelId="{D34B2C41-C30D-4D54-A0B4-13E9D52B6AB2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F30C87ED-CCA6-4250-8391-0CBCE903E769}" type="parTrans" cxnId="{D3A677D6-D0CF-460E-9D06-3D566DAFBE0B}">
      <dgm:prSet/>
      <dgm:spPr/>
      <dgm:t>
        <a:bodyPr/>
        <a:lstStyle/>
        <a:p>
          <a:endParaRPr lang="en-US"/>
        </a:p>
      </dgm:t>
    </dgm:pt>
    <dgm:pt modelId="{B59B21BC-DBE2-48DB-B02C-5B5AB3B47480}" type="sibTrans" cxnId="{D3A677D6-D0CF-460E-9D06-3D566DAFBE0B}">
      <dgm:prSet/>
      <dgm:spPr/>
      <dgm:t>
        <a:bodyPr/>
        <a:lstStyle/>
        <a:p>
          <a:endParaRPr lang="en-US"/>
        </a:p>
      </dgm:t>
    </dgm:pt>
    <dgm:pt modelId="{6B0047E3-CEB1-4690-BC52-E8EE123C19E0}" type="pres">
      <dgm:prSet presAssocID="{1F7390B3-2834-44E4-8F50-78906E745ED1}" presName="cycle" presStyleCnt="0">
        <dgm:presLayoutVars>
          <dgm:dir/>
          <dgm:resizeHandles val="exact"/>
        </dgm:presLayoutVars>
      </dgm:prSet>
      <dgm:spPr/>
    </dgm:pt>
    <dgm:pt modelId="{BC22F965-27A2-4EA4-8AAD-7DD02FCD60F4}" type="pres">
      <dgm:prSet presAssocID="{AF414561-B9A3-4C28-B32A-F6F4F4FC80E5}" presName="node" presStyleLbl="node1" presStyleIdx="0" presStyleCnt="11">
        <dgm:presLayoutVars>
          <dgm:bulletEnabled val="1"/>
        </dgm:presLayoutVars>
      </dgm:prSet>
      <dgm:spPr/>
    </dgm:pt>
    <dgm:pt modelId="{55786F06-4A1A-46A1-AB28-E88019332F1D}" type="pres">
      <dgm:prSet presAssocID="{2391E369-1584-42D4-AA11-20AC64628439}" presName="sibTrans" presStyleLbl="sibTrans2D1" presStyleIdx="0" presStyleCnt="11"/>
      <dgm:spPr/>
    </dgm:pt>
    <dgm:pt modelId="{8CB13AE7-F5AF-4EDF-88E7-BCF22FBF7031}" type="pres">
      <dgm:prSet presAssocID="{2391E369-1584-42D4-AA11-20AC64628439}" presName="connectorText" presStyleLbl="sibTrans2D1" presStyleIdx="0" presStyleCnt="11"/>
      <dgm:spPr/>
    </dgm:pt>
    <dgm:pt modelId="{AD67B5A6-76F9-430F-88A3-4CA6E84DC0E6}" type="pres">
      <dgm:prSet presAssocID="{F56CA70C-5FA8-4B86-9BC6-EFC3A1EF125C}" presName="node" presStyleLbl="node1" presStyleIdx="1" presStyleCnt="11">
        <dgm:presLayoutVars>
          <dgm:bulletEnabled val="1"/>
        </dgm:presLayoutVars>
      </dgm:prSet>
      <dgm:spPr/>
    </dgm:pt>
    <dgm:pt modelId="{FD106639-0585-4A7F-B361-2CB801D12AE2}" type="pres">
      <dgm:prSet presAssocID="{053594C8-913B-479D-8F23-E744372B150A}" presName="sibTrans" presStyleLbl="sibTrans2D1" presStyleIdx="1" presStyleCnt="11"/>
      <dgm:spPr/>
    </dgm:pt>
    <dgm:pt modelId="{9FF36C02-1A62-4519-8288-2A516041BCA9}" type="pres">
      <dgm:prSet presAssocID="{053594C8-913B-479D-8F23-E744372B150A}" presName="connectorText" presStyleLbl="sibTrans2D1" presStyleIdx="1" presStyleCnt="11"/>
      <dgm:spPr/>
    </dgm:pt>
    <dgm:pt modelId="{788655D7-3F1E-4FCB-B460-D0C0D4E24A6A}" type="pres">
      <dgm:prSet presAssocID="{3FCCDB59-4549-4A00-A38B-B10717153826}" presName="node" presStyleLbl="node1" presStyleIdx="2" presStyleCnt="11">
        <dgm:presLayoutVars>
          <dgm:bulletEnabled val="1"/>
        </dgm:presLayoutVars>
      </dgm:prSet>
      <dgm:spPr/>
    </dgm:pt>
    <dgm:pt modelId="{6E1470FD-0087-46AC-82A7-B26D16ABD555}" type="pres">
      <dgm:prSet presAssocID="{B17A700D-EE6F-4647-8D49-6354298783FA}" presName="sibTrans" presStyleLbl="sibTrans2D1" presStyleIdx="2" presStyleCnt="11"/>
      <dgm:spPr/>
    </dgm:pt>
    <dgm:pt modelId="{41807B0A-D1A3-4216-AF5F-5D91231F0B71}" type="pres">
      <dgm:prSet presAssocID="{B17A700D-EE6F-4647-8D49-6354298783FA}" presName="connectorText" presStyleLbl="sibTrans2D1" presStyleIdx="2" presStyleCnt="11"/>
      <dgm:spPr/>
    </dgm:pt>
    <dgm:pt modelId="{59A57EC3-74EB-4DA8-B8E6-8548D13CD210}" type="pres">
      <dgm:prSet presAssocID="{4043C5A7-3E4A-469B-99D4-7225603D8F17}" presName="node" presStyleLbl="node1" presStyleIdx="3" presStyleCnt="11">
        <dgm:presLayoutVars>
          <dgm:bulletEnabled val="1"/>
        </dgm:presLayoutVars>
      </dgm:prSet>
      <dgm:spPr/>
    </dgm:pt>
    <dgm:pt modelId="{7C038D0C-2091-4753-9E06-2743B035FFD1}" type="pres">
      <dgm:prSet presAssocID="{4C4F3CA0-D7F5-44EA-ABD3-D23D9CE1EDBD}" presName="sibTrans" presStyleLbl="sibTrans2D1" presStyleIdx="3" presStyleCnt="11"/>
      <dgm:spPr/>
    </dgm:pt>
    <dgm:pt modelId="{BA2C4F62-CFCA-4DC2-A00B-669F62B754C4}" type="pres">
      <dgm:prSet presAssocID="{4C4F3CA0-D7F5-44EA-ABD3-D23D9CE1EDBD}" presName="connectorText" presStyleLbl="sibTrans2D1" presStyleIdx="3" presStyleCnt="11"/>
      <dgm:spPr/>
    </dgm:pt>
    <dgm:pt modelId="{BC71A81C-52B9-49AD-9B65-33CB41EA3248}" type="pres">
      <dgm:prSet presAssocID="{65919D83-BA8B-4A7B-BA12-A2D04B1DDC2E}" presName="node" presStyleLbl="node1" presStyleIdx="4" presStyleCnt="11">
        <dgm:presLayoutVars>
          <dgm:bulletEnabled val="1"/>
        </dgm:presLayoutVars>
      </dgm:prSet>
      <dgm:spPr/>
    </dgm:pt>
    <dgm:pt modelId="{685FC42C-33C2-4F89-B081-4248718D90B5}" type="pres">
      <dgm:prSet presAssocID="{F48EAF15-FEC4-401B-8232-E14D59E8CFF8}" presName="sibTrans" presStyleLbl="sibTrans2D1" presStyleIdx="4" presStyleCnt="11"/>
      <dgm:spPr/>
    </dgm:pt>
    <dgm:pt modelId="{9C922903-5F3F-43E9-81B1-2434664F84BA}" type="pres">
      <dgm:prSet presAssocID="{F48EAF15-FEC4-401B-8232-E14D59E8CFF8}" presName="connectorText" presStyleLbl="sibTrans2D1" presStyleIdx="4" presStyleCnt="11"/>
      <dgm:spPr/>
    </dgm:pt>
    <dgm:pt modelId="{9C5FCF00-9D50-4BDC-A866-4FF7AF0854E0}" type="pres">
      <dgm:prSet presAssocID="{2426AF06-138F-481E-A074-CDF32BAE33AE}" presName="node" presStyleLbl="node1" presStyleIdx="5" presStyleCnt="11">
        <dgm:presLayoutVars>
          <dgm:bulletEnabled val="1"/>
        </dgm:presLayoutVars>
      </dgm:prSet>
      <dgm:spPr/>
    </dgm:pt>
    <dgm:pt modelId="{8C960338-25F9-4DDC-BE00-7987A065A3E2}" type="pres">
      <dgm:prSet presAssocID="{226A4E48-D1B1-4BEB-8056-D7894FEB10AE}" presName="sibTrans" presStyleLbl="sibTrans2D1" presStyleIdx="5" presStyleCnt="11"/>
      <dgm:spPr/>
    </dgm:pt>
    <dgm:pt modelId="{FC105B68-874B-4FE3-9D5D-93E5F54B2189}" type="pres">
      <dgm:prSet presAssocID="{226A4E48-D1B1-4BEB-8056-D7894FEB10AE}" presName="connectorText" presStyleLbl="sibTrans2D1" presStyleIdx="5" presStyleCnt="11"/>
      <dgm:spPr/>
    </dgm:pt>
    <dgm:pt modelId="{435F4E0B-DF03-4679-8D93-F8A73E936AC9}" type="pres">
      <dgm:prSet presAssocID="{D34B2C41-C30D-4D54-A0B4-13E9D52B6AB2}" presName="node" presStyleLbl="node1" presStyleIdx="6" presStyleCnt="11">
        <dgm:presLayoutVars>
          <dgm:bulletEnabled val="1"/>
        </dgm:presLayoutVars>
      </dgm:prSet>
      <dgm:spPr/>
    </dgm:pt>
    <dgm:pt modelId="{10BD761D-24CF-42F1-95AB-826448B63464}" type="pres">
      <dgm:prSet presAssocID="{B59B21BC-DBE2-48DB-B02C-5B5AB3B47480}" presName="sibTrans" presStyleLbl="sibTrans2D1" presStyleIdx="6" presStyleCnt="11"/>
      <dgm:spPr/>
    </dgm:pt>
    <dgm:pt modelId="{E0AEDAC9-C561-4067-B4C3-A8BA49610128}" type="pres">
      <dgm:prSet presAssocID="{B59B21BC-DBE2-48DB-B02C-5B5AB3B47480}" presName="connectorText" presStyleLbl="sibTrans2D1" presStyleIdx="6" presStyleCnt="11"/>
      <dgm:spPr/>
    </dgm:pt>
    <dgm:pt modelId="{4C0988B1-C02E-4789-B03B-9E13E263C0B4}" type="pres">
      <dgm:prSet presAssocID="{F59FE436-7F9E-491A-BC35-713C17611F36}" presName="node" presStyleLbl="node1" presStyleIdx="7" presStyleCnt="11">
        <dgm:presLayoutVars>
          <dgm:bulletEnabled val="1"/>
        </dgm:presLayoutVars>
      </dgm:prSet>
      <dgm:spPr/>
    </dgm:pt>
    <dgm:pt modelId="{D5D95717-51EC-4165-B188-E909CA9CE0BD}" type="pres">
      <dgm:prSet presAssocID="{8525CC5A-0E74-4463-9CEF-2DFF8632DF87}" presName="sibTrans" presStyleLbl="sibTrans2D1" presStyleIdx="7" presStyleCnt="11"/>
      <dgm:spPr/>
    </dgm:pt>
    <dgm:pt modelId="{B38D168F-8FA2-4C0B-8137-BE5619E96226}" type="pres">
      <dgm:prSet presAssocID="{8525CC5A-0E74-4463-9CEF-2DFF8632DF87}" presName="connectorText" presStyleLbl="sibTrans2D1" presStyleIdx="7" presStyleCnt="11"/>
      <dgm:spPr/>
    </dgm:pt>
    <dgm:pt modelId="{0A461D5C-6823-46D3-BE79-AAA42427B0B4}" type="pres">
      <dgm:prSet presAssocID="{B2886D2B-2ACC-44AB-8406-1F49860722D9}" presName="node" presStyleLbl="node1" presStyleIdx="8" presStyleCnt="11">
        <dgm:presLayoutVars>
          <dgm:bulletEnabled val="1"/>
        </dgm:presLayoutVars>
      </dgm:prSet>
      <dgm:spPr/>
    </dgm:pt>
    <dgm:pt modelId="{B84DE553-2B90-4BFF-A7CD-E90963D6137B}" type="pres">
      <dgm:prSet presAssocID="{29E3EE68-EF0F-4844-8055-034FB40AEE0D}" presName="sibTrans" presStyleLbl="sibTrans2D1" presStyleIdx="8" presStyleCnt="11"/>
      <dgm:spPr/>
    </dgm:pt>
    <dgm:pt modelId="{48EA3781-7EED-4B39-8318-58E2C4E2ACDC}" type="pres">
      <dgm:prSet presAssocID="{29E3EE68-EF0F-4844-8055-034FB40AEE0D}" presName="connectorText" presStyleLbl="sibTrans2D1" presStyleIdx="8" presStyleCnt="11"/>
      <dgm:spPr/>
    </dgm:pt>
    <dgm:pt modelId="{53E040D9-D854-4735-BE08-980306E040D9}" type="pres">
      <dgm:prSet presAssocID="{F1E5CE78-57BE-42FE-96CA-0B82D1EF5E85}" presName="node" presStyleLbl="node1" presStyleIdx="9" presStyleCnt="11">
        <dgm:presLayoutVars>
          <dgm:bulletEnabled val="1"/>
        </dgm:presLayoutVars>
      </dgm:prSet>
      <dgm:spPr/>
    </dgm:pt>
    <dgm:pt modelId="{5BE6E7A2-CC87-458A-86E5-03A9D9132DC8}" type="pres">
      <dgm:prSet presAssocID="{D4D8B00E-62FB-4431-A1E9-64F406D72C23}" presName="sibTrans" presStyleLbl="sibTrans2D1" presStyleIdx="9" presStyleCnt="11"/>
      <dgm:spPr/>
    </dgm:pt>
    <dgm:pt modelId="{FB918DAC-4D25-4F32-A025-1BD543DBFC10}" type="pres">
      <dgm:prSet presAssocID="{D4D8B00E-62FB-4431-A1E9-64F406D72C23}" presName="connectorText" presStyleLbl="sibTrans2D1" presStyleIdx="9" presStyleCnt="11"/>
      <dgm:spPr/>
    </dgm:pt>
    <dgm:pt modelId="{E72E3439-170B-4945-AD37-D1670E1289AA}" type="pres">
      <dgm:prSet presAssocID="{2440632B-5A23-4BEF-B291-67556FA10F16}" presName="node" presStyleLbl="node1" presStyleIdx="10" presStyleCnt="11">
        <dgm:presLayoutVars>
          <dgm:bulletEnabled val="1"/>
        </dgm:presLayoutVars>
      </dgm:prSet>
      <dgm:spPr/>
    </dgm:pt>
    <dgm:pt modelId="{73028539-4D32-42DB-B71C-C27A22B9B876}" type="pres">
      <dgm:prSet presAssocID="{CF152DF5-C683-431E-AB0E-E597BB698CF5}" presName="sibTrans" presStyleLbl="sibTrans2D1" presStyleIdx="10" presStyleCnt="11"/>
      <dgm:spPr/>
    </dgm:pt>
    <dgm:pt modelId="{17AC2D58-3FA1-4E6D-A981-FE4639F78877}" type="pres">
      <dgm:prSet presAssocID="{CF152DF5-C683-431E-AB0E-E597BB698CF5}" presName="connectorText" presStyleLbl="sibTrans2D1" presStyleIdx="10" presStyleCnt="11"/>
      <dgm:spPr/>
    </dgm:pt>
  </dgm:ptLst>
  <dgm:cxnLst>
    <dgm:cxn modelId="{1BF38C01-87AF-4826-90E5-9E189E1F8C76}" type="presOf" srcId="{053594C8-913B-479D-8F23-E744372B150A}" destId="{9FF36C02-1A62-4519-8288-2A516041BCA9}" srcOrd="1" destOrd="0" presId="urn:microsoft.com/office/officeart/2005/8/layout/cycle2"/>
    <dgm:cxn modelId="{6B928603-4C16-48CD-954C-A6CBDF96F9A9}" type="presOf" srcId="{2391E369-1584-42D4-AA11-20AC64628439}" destId="{55786F06-4A1A-46A1-AB28-E88019332F1D}" srcOrd="0" destOrd="0" presId="urn:microsoft.com/office/officeart/2005/8/layout/cycle2"/>
    <dgm:cxn modelId="{1AA8C003-C599-4189-9125-AC62B2AA804E}" srcId="{1F7390B3-2834-44E4-8F50-78906E745ED1}" destId="{4043C5A7-3E4A-469B-99D4-7225603D8F17}" srcOrd="3" destOrd="0" parTransId="{30C25167-F2F9-4F0C-A3E1-5DF0E4D96E21}" sibTransId="{4C4F3CA0-D7F5-44EA-ABD3-D23D9CE1EDBD}"/>
    <dgm:cxn modelId="{C404E206-3892-497F-A0A6-0E45DCD85D9E}" type="presOf" srcId="{CF152DF5-C683-431E-AB0E-E597BB698CF5}" destId="{73028539-4D32-42DB-B71C-C27A22B9B876}" srcOrd="0" destOrd="0" presId="urn:microsoft.com/office/officeart/2005/8/layout/cycle2"/>
    <dgm:cxn modelId="{59B4CF09-6B05-4982-B411-232C83169E1E}" type="presOf" srcId="{4C4F3CA0-D7F5-44EA-ABD3-D23D9CE1EDBD}" destId="{7C038D0C-2091-4753-9E06-2743B035FFD1}" srcOrd="0" destOrd="0" presId="urn:microsoft.com/office/officeart/2005/8/layout/cycle2"/>
    <dgm:cxn modelId="{23E7AC0C-01EF-4525-AD68-E79DBF030F5E}" type="presOf" srcId="{AF414561-B9A3-4C28-B32A-F6F4F4FC80E5}" destId="{BC22F965-27A2-4EA4-8AAD-7DD02FCD60F4}" srcOrd="0" destOrd="0" presId="urn:microsoft.com/office/officeart/2005/8/layout/cycle2"/>
    <dgm:cxn modelId="{E8710F0D-2C31-4040-B2AC-18456F69BA29}" type="presOf" srcId="{B2886D2B-2ACC-44AB-8406-1F49860722D9}" destId="{0A461D5C-6823-46D3-BE79-AAA42427B0B4}" srcOrd="0" destOrd="0" presId="urn:microsoft.com/office/officeart/2005/8/layout/cycle2"/>
    <dgm:cxn modelId="{BA4C0515-0749-4799-BACB-481555EBFFDB}" type="presOf" srcId="{2426AF06-138F-481E-A074-CDF32BAE33AE}" destId="{9C5FCF00-9D50-4BDC-A866-4FF7AF0854E0}" srcOrd="0" destOrd="0" presId="urn:microsoft.com/office/officeart/2005/8/layout/cycle2"/>
    <dgm:cxn modelId="{D164DC1D-15EF-4CA5-932B-E24408D653CB}" type="presOf" srcId="{D34B2C41-C30D-4D54-A0B4-13E9D52B6AB2}" destId="{435F4E0B-DF03-4679-8D93-F8A73E936AC9}" srcOrd="0" destOrd="0" presId="urn:microsoft.com/office/officeart/2005/8/layout/cycle2"/>
    <dgm:cxn modelId="{27781831-CDD6-40F6-A24F-077983EE7442}" srcId="{1F7390B3-2834-44E4-8F50-78906E745ED1}" destId="{65919D83-BA8B-4A7B-BA12-A2D04B1DDC2E}" srcOrd="4" destOrd="0" parTransId="{C44F000B-0EDD-46B8-8AAA-F2D4EA292B93}" sibTransId="{F48EAF15-FEC4-401B-8232-E14D59E8CFF8}"/>
    <dgm:cxn modelId="{39BC623C-205E-4D27-B7CA-4BD6EC2F6266}" type="presOf" srcId="{29E3EE68-EF0F-4844-8055-034FB40AEE0D}" destId="{B84DE553-2B90-4BFF-A7CD-E90963D6137B}" srcOrd="0" destOrd="0" presId="urn:microsoft.com/office/officeart/2005/8/layout/cycle2"/>
    <dgm:cxn modelId="{B160D05C-B3BE-4540-B652-F9DF10FE4D56}" type="presOf" srcId="{65919D83-BA8B-4A7B-BA12-A2D04B1DDC2E}" destId="{BC71A81C-52B9-49AD-9B65-33CB41EA3248}" srcOrd="0" destOrd="0" presId="urn:microsoft.com/office/officeart/2005/8/layout/cycle2"/>
    <dgm:cxn modelId="{80EAF65D-C431-414D-AD56-02C9CE99CD83}" type="presOf" srcId="{2391E369-1584-42D4-AA11-20AC64628439}" destId="{8CB13AE7-F5AF-4EDF-88E7-BCF22FBF7031}" srcOrd="1" destOrd="0" presId="urn:microsoft.com/office/officeart/2005/8/layout/cycle2"/>
    <dgm:cxn modelId="{3077395E-43A1-411B-A60D-49B93BAF6720}" srcId="{1F7390B3-2834-44E4-8F50-78906E745ED1}" destId="{2426AF06-138F-481E-A074-CDF32BAE33AE}" srcOrd="5" destOrd="0" parTransId="{2287CBF1-32A5-4559-89AF-B3BA99F9E676}" sibTransId="{226A4E48-D1B1-4BEB-8056-D7894FEB10AE}"/>
    <dgm:cxn modelId="{CF23FE42-A224-49DA-A9CB-390C915FD6B4}" srcId="{1F7390B3-2834-44E4-8F50-78906E745ED1}" destId="{F1E5CE78-57BE-42FE-96CA-0B82D1EF5E85}" srcOrd="9" destOrd="0" parTransId="{191F532A-A4A3-4F95-B3A4-D95D5F2C689B}" sibTransId="{D4D8B00E-62FB-4431-A1E9-64F406D72C23}"/>
    <dgm:cxn modelId="{0D649048-E2E7-423C-85E6-F737E3071B4D}" type="presOf" srcId="{B59B21BC-DBE2-48DB-B02C-5B5AB3B47480}" destId="{E0AEDAC9-C561-4067-B4C3-A8BA49610128}" srcOrd="1" destOrd="0" presId="urn:microsoft.com/office/officeart/2005/8/layout/cycle2"/>
    <dgm:cxn modelId="{45DB8A6B-FE54-4307-8C26-6FE42595217E}" type="presOf" srcId="{D4D8B00E-62FB-4431-A1E9-64F406D72C23}" destId="{FB918DAC-4D25-4F32-A025-1BD543DBFC10}" srcOrd="1" destOrd="0" presId="urn:microsoft.com/office/officeart/2005/8/layout/cycle2"/>
    <dgm:cxn modelId="{22F8434C-0697-4A27-BC74-D336474CCC78}" type="presOf" srcId="{8525CC5A-0E74-4463-9CEF-2DFF8632DF87}" destId="{D5D95717-51EC-4165-B188-E909CA9CE0BD}" srcOrd="0" destOrd="0" presId="urn:microsoft.com/office/officeart/2005/8/layout/cycle2"/>
    <dgm:cxn modelId="{2D9E5F51-1B93-4C50-9460-D3AE667331D4}" type="presOf" srcId="{3FCCDB59-4549-4A00-A38B-B10717153826}" destId="{788655D7-3F1E-4FCB-B460-D0C0D4E24A6A}" srcOrd="0" destOrd="0" presId="urn:microsoft.com/office/officeart/2005/8/layout/cycle2"/>
    <dgm:cxn modelId="{C5B7ED73-9EBB-44E9-8EF2-ECB55B1E9BF1}" srcId="{1F7390B3-2834-44E4-8F50-78906E745ED1}" destId="{3FCCDB59-4549-4A00-A38B-B10717153826}" srcOrd="2" destOrd="0" parTransId="{DA3922DA-EF67-4164-BFB4-DF32C992471F}" sibTransId="{B17A700D-EE6F-4647-8D49-6354298783FA}"/>
    <dgm:cxn modelId="{497F0558-CF1E-431C-8CC8-1C37C2C553F9}" type="presOf" srcId="{B17A700D-EE6F-4647-8D49-6354298783FA}" destId="{6E1470FD-0087-46AC-82A7-B26D16ABD555}" srcOrd="0" destOrd="0" presId="urn:microsoft.com/office/officeart/2005/8/layout/cycle2"/>
    <dgm:cxn modelId="{7D37197A-3EFF-43A3-AD06-6726933BF8AF}" type="presOf" srcId="{4C4F3CA0-D7F5-44EA-ABD3-D23D9CE1EDBD}" destId="{BA2C4F62-CFCA-4DC2-A00B-669F62B754C4}" srcOrd="1" destOrd="0" presId="urn:microsoft.com/office/officeart/2005/8/layout/cycle2"/>
    <dgm:cxn modelId="{36B5387D-D495-41B1-B3E4-765F97666E18}" type="presOf" srcId="{2440632B-5A23-4BEF-B291-67556FA10F16}" destId="{E72E3439-170B-4945-AD37-D1670E1289AA}" srcOrd="0" destOrd="0" presId="urn:microsoft.com/office/officeart/2005/8/layout/cycle2"/>
    <dgm:cxn modelId="{EEE6577F-D91E-4DD6-A29D-CA6321DFB91A}" type="presOf" srcId="{F48EAF15-FEC4-401B-8232-E14D59E8CFF8}" destId="{685FC42C-33C2-4F89-B081-4248718D90B5}" srcOrd="0" destOrd="0" presId="urn:microsoft.com/office/officeart/2005/8/layout/cycle2"/>
    <dgm:cxn modelId="{4AE4ED7F-38B5-401F-9A66-E56FFBABF9CB}" srcId="{1F7390B3-2834-44E4-8F50-78906E745ED1}" destId="{F56CA70C-5FA8-4B86-9BC6-EFC3A1EF125C}" srcOrd="1" destOrd="0" parTransId="{53E771BC-1F42-43F2-948C-FA8453C2E307}" sibTransId="{053594C8-913B-479D-8F23-E744372B150A}"/>
    <dgm:cxn modelId="{A068DD83-7558-4EA5-AFC9-A820380DA65A}" type="presOf" srcId="{8525CC5A-0E74-4463-9CEF-2DFF8632DF87}" destId="{B38D168F-8FA2-4C0B-8137-BE5619E96226}" srcOrd="1" destOrd="0" presId="urn:microsoft.com/office/officeart/2005/8/layout/cycle2"/>
    <dgm:cxn modelId="{A798A985-0DBE-4E4A-943C-CCC9B25C0A63}" type="presOf" srcId="{226A4E48-D1B1-4BEB-8056-D7894FEB10AE}" destId="{8C960338-25F9-4DDC-BE00-7987A065A3E2}" srcOrd="0" destOrd="0" presId="urn:microsoft.com/office/officeart/2005/8/layout/cycle2"/>
    <dgm:cxn modelId="{99CC0798-B4A3-4479-B9B9-7A751479FAA6}" type="presOf" srcId="{D4D8B00E-62FB-4431-A1E9-64F406D72C23}" destId="{5BE6E7A2-CC87-458A-86E5-03A9D9132DC8}" srcOrd="0" destOrd="0" presId="urn:microsoft.com/office/officeart/2005/8/layout/cycle2"/>
    <dgm:cxn modelId="{2F54DC9F-5DE1-41B6-9171-8F040A650C62}" type="presOf" srcId="{1F7390B3-2834-44E4-8F50-78906E745ED1}" destId="{6B0047E3-CEB1-4690-BC52-E8EE123C19E0}" srcOrd="0" destOrd="0" presId="urn:microsoft.com/office/officeart/2005/8/layout/cycle2"/>
    <dgm:cxn modelId="{C9298BA1-A913-47AB-A3A3-DCD93D639EA5}" type="presOf" srcId="{053594C8-913B-479D-8F23-E744372B150A}" destId="{FD106639-0585-4A7F-B361-2CB801D12AE2}" srcOrd="0" destOrd="0" presId="urn:microsoft.com/office/officeart/2005/8/layout/cycle2"/>
    <dgm:cxn modelId="{7B85A0A6-AC2C-47B9-9762-412621F1A13B}" srcId="{1F7390B3-2834-44E4-8F50-78906E745ED1}" destId="{F59FE436-7F9E-491A-BC35-713C17611F36}" srcOrd="7" destOrd="0" parTransId="{6AFE4C72-23D3-44FC-8060-C1A58BEAC6F3}" sibTransId="{8525CC5A-0E74-4463-9CEF-2DFF8632DF87}"/>
    <dgm:cxn modelId="{90DED4A6-2F09-4C3D-BF5B-611DD032B1FC}" type="presOf" srcId="{4043C5A7-3E4A-469B-99D4-7225603D8F17}" destId="{59A57EC3-74EB-4DA8-B8E6-8548D13CD210}" srcOrd="0" destOrd="0" presId="urn:microsoft.com/office/officeart/2005/8/layout/cycle2"/>
    <dgm:cxn modelId="{8D8B06A8-26FE-4B7A-9726-27BC784DDFD3}" type="presOf" srcId="{F56CA70C-5FA8-4B86-9BC6-EFC3A1EF125C}" destId="{AD67B5A6-76F9-430F-88A3-4CA6E84DC0E6}" srcOrd="0" destOrd="0" presId="urn:microsoft.com/office/officeart/2005/8/layout/cycle2"/>
    <dgm:cxn modelId="{A742D4AC-3F8E-4EF9-9472-64C025E2959D}" type="presOf" srcId="{F59FE436-7F9E-491A-BC35-713C17611F36}" destId="{4C0988B1-C02E-4789-B03B-9E13E263C0B4}" srcOrd="0" destOrd="0" presId="urn:microsoft.com/office/officeart/2005/8/layout/cycle2"/>
    <dgm:cxn modelId="{61C2B2BB-6876-4B75-AB5E-43FC92B7C044}" srcId="{1F7390B3-2834-44E4-8F50-78906E745ED1}" destId="{B2886D2B-2ACC-44AB-8406-1F49860722D9}" srcOrd="8" destOrd="0" parTransId="{0F402B28-C2D7-46C7-AB76-21CB76906006}" sibTransId="{29E3EE68-EF0F-4844-8055-034FB40AEE0D}"/>
    <dgm:cxn modelId="{784182C0-23E4-401A-95F7-D8A4B6EA13B0}" type="presOf" srcId="{F1E5CE78-57BE-42FE-96CA-0B82D1EF5E85}" destId="{53E040D9-D854-4735-BE08-980306E040D9}" srcOrd="0" destOrd="0" presId="urn:microsoft.com/office/officeart/2005/8/layout/cycle2"/>
    <dgm:cxn modelId="{2EABF8C4-30D0-4013-BF2F-8C187BF00FDC}" type="presOf" srcId="{226A4E48-D1B1-4BEB-8056-D7894FEB10AE}" destId="{FC105B68-874B-4FE3-9D5D-93E5F54B2189}" srcOrd="1" destOrd="0" presId="urn:microsoft.com/office/officeart/2005/8/layout/cycle2"/>
    <dgm:cxn modelId="{518462C7-2D2B-4F9E-8C63-FA8E48909251}" type="presOf" srcId="{CF152DF5-C683-431E-AB0E-E597BB698CF5}" destId="{17AC2D58-3FA1-4E6D-A981-FE4639F78877}" srcOrd="1" destOrd="0" presId="urn:microsoft.com/office/officeart/2005/8/layout/cycle2"/>
    <dgm:cxn modelId="{C81823CA-602A-4872-8F69-ADE97CFE2AF3}" type="presOf" srcId="{B17A700D-EE6F-4647-8D49-6354298783FA}" destId="{41807B0A-D1A3-4216-AF5F-5D91231F0B71}" srcOrd="1" destOrd="0" presId="urn:microsoft.com/office/officeart/2005/8/layout/cycle2"/>
    <dgm:cxn modelId="{96BC75CA-6994-4376-8918-CC8A59241665}" type="presOf" srcId="{F48EAF15-FEC4-401B-8232-E14D59E8CFF8}" destId="{9C922903-5F3F-43E9-81B1-2434664F84BA}" srcOrd="1" destOrd="0" presId="urn:microsoft.com/office/officeart/2005/8/layout/cycle2"/>
    <dgm:cxn modelId="{A94101D4-8515-414A-B733-C2A167B212F0}" srcId="{1F7390B3-2834-44E4-8F50-78906E745ED1}" destId="{2440632B-5A23-4BEF-B291-67556FA10F16}" srcOrd="10" destOrd="0" parTransId="{13189105-3EBA-4CE2-A244-32B025FCD3CE}" sibTransId="{CF152DF5-C683-431E-AB0E-E597BB698CF5}"/>
    <dgm:cxn modelId="{9B5CABD5-B365-45BD-AF0F-0C1A531679F5}" type="presOf" srcId="{B59B21BC-DBE2-48DB-B02C-5B5AB3B47480}" destId="{10BD761D-24CF-42F1-95AB-826448B63464}" srcOrd="0" destOrd="0" presId="urn:microsoft.com/office/officeart/2005/8/layout/cycle2"/>
    <dgm:cxn modelId="{D3A677D6-D0CF-460E-9D06-3D566DAFBE0B}" srcId="{1F7390B3-2834-44E4-8F50-78906E745ED1}" destId="{D34B2C41-C30D-4D54-A0B4-13E9D52B6AB2}" srcOrd="6" destOrd="0" parTransId="{F30C87ED-CCA6-4250-8391-0CBCE903E769}" sibTransId="{B59B21BC-DBE2-48DB-B02C-5B5AB3B47480}"/>
    <dgm:cxn modelId="{FCB1ACD7-FCDD-40B9-A92F-3CD6ED62F65F}" srcId="{1F7390B3-2834-44E4-8F50-78906E745ED1}" destId="{AF414561-B9A3-4C28-B32A-F6F4F4FC80E5}" srcOrd="0" destOrd="0" parTransId="{CD248449-5684-48CA-AB19-EF11CADEDA23}" sibTransId="{2391E369-1584-42D4-AA11-20AC64628439}"/>
    <dgm:cxn modelId="{EC94D8EC-48E8-4981-A8FD-02FE090C000C}" type="presOf" srcId="{29E3EE68-EF0F-4844-8055-034FB40AEE0D}" destId="{48EA3781-7EED-4B39-8318-58E2C4E2ACDC}" srcOrd="1" destOrd="0" presId="urn:microsoft.com/office/officeart/2005/8/layout/cycle2"/>
    <dgm:cxn modelId="{E51B7D98-C0C1-4C30-82F6-AE8D355D9D95}" type="presParOf" srcId="{6B0047E3-CEB1-4690-BC52-E8EE123C19E0}" destId="{BC22F965-27A2-4EA4-8AAD-7DD02FCD60F4}" srcOrd="0" destOrd="0" presId="urn:microsoft.com/office/officeart/2005/8/layout/cycle2"/>
    <dgm:cxn modelId="{0D0B76E4-B2C1-4992-8114-DABD355A6D76}" type="presParOf" srcId="{6B0047E3-CEB1-4690-BC52-E8EE123C19E0}" destId="{55786F06-4A1A-46A1-AB28-E88019332F1D}" srcOrd="1" destOrd="0" presId="urn:microsoft.com/office/officeart/2005/8/layout/cycle2"/>
    <dgm:cxn modelId="{AB9F0A5B-1CF3-419A-ADBD-BC4E00B60A73}" type="presParOf" srcId="{55786F06-4A1A-46A1-AB28-E88019332F1D}" destId="{8CB13AE7-F5AF-4EDF-88E7-BCF22FBF7031}" srcOrd="0" destOrd="0" presId="urn:microsoft.com/office/officeart/2005/8/layout/cycle2"/>
    <dgm:cxn modelId="{0AB98D77-782C-448B-B751-DA7B69308F9C}" type="presParOf" srcId="{6B0047E3-CEB1-4690-BC52-E8EE123C19E0}" destId="{AD67B5A6-76F9-430F-88A3-4CA6E84DC0E6}" srcOrd="2" destOrd="0" presId="urn:microsoft.com/office/officeart/2005/8/layout/cycle2"/>
    <dgm:cxn modelId="{49C9E2E6-B846-4DBC-8861-5C54D5DEFE21}" type="presParOf" srcId="{6B0047E3-CEB1-4690-BC52-E8EE123C19E0}" destId="{FD106639-0585-4A7F-B361-2CB801D12AE2}" srcOrd="3" destOrd="0" presId="urn:microsoft.com/office/officeart/2005/8/layout/cycle2"/>
    <dgm:cxn modelId="{EE160563-E07C-4875-B277-B218C323A928}" type="presParOf" srcId="{FD106639-0585-4A7F-B361-2CB801D12AE2}" destId="{9FF36C02-1A62-4519-8288-2A516041BCA9}" srcOrd="0" destOrd="0" presId="urn:microsoft.com/office/officeart/2005/8/layout/cycle2"/>
    <dgm:cxn modelId="{978A7BB8-118E-46FB-8A97-7D04002B5C4B}" type="presParOf" srcId="{6B0047E3-CEB1-4690-BC52-E8EE123C19E0}" destId="{788655D7-3F1E-4FCB-B460-D0C0D4E24A6A}" srcOrd="4" destOrd="0" presId="urn:microsoft.com/office/officeart/2005/8/layout/cycle2"/>
    <dgm:cxn modelId="{2144F06A-0612-4D55-ACE3-CAF997F3CD4F}" type="presParOf" srcId="{6B0047E3-CEB1-4690-BC52-E8EE123C19E0}" destId="{6E1470FD-0087-46AC-82A7-B26D16ABD555}" srcOrd="5" destOrd="0" presId="urn:microsoft.com/office/officeart/2005/8/layout/cycle2"/>
    <dgm:cxn modelId="{7F2B9050-24FB-4424-91E0-14DA237165EE}" type="presParOf" srcId="{6E1470FD-0087-46AC-82A7-B26D16ABD555}" destId="{41807B0A-D1A3-4216-AF5F-5D91231F0B71}" srcOrd="0" destOrd="0" presId="urn:microsoft.com/office/officeart/2005/8/layout/cycle2"/>
    <dgm:cxn modelId="{EF2B2ED5-E7EE-49DC-BF61-07B077AF5CF6}" type="presParOf" srcId="{6B0047E3-CEB1-4690-BC52-E8EE123C19E0}" destId="{59A57EC3-74EB-4DA8-B8E6-8548D13CD210}" srcOrd="6" destOrd="0" presId="urn:microsoft.com/office/officeart/2005/8/layout/cycle2"/>
    <dgm:cxn modelId="{6F063E61-9EA6-4E79-AC05-3DD99DFF6263}" type="presParOf" srcId="{6B0047E3-CEB1-4690-BC52-E8EE123C19E0}" destId="{7C038D0C-2091-4753-9E06-2743B035FFD1}" srcOrd="7" destOrd="0" presId="urn:microsoft.com/office/officeart/2005/8/layout/cycle2"/>
    <dgm:cxn modelId="{D7E32C6D-82F3-4D58-9666-ED2D85063898}" type="presParOf" srcId="{7C038D0C-2091-4753-9E06-2743B035FFD1}" destId="{BA2C4F62-CFCA-4DC2-A00B-669F62B754C4}" srcOrd="0" destOrd="0" presId="urn:microsoft.com/office/officeart/2005/8/layout/cycle2"/>
    <dgm:cxn modelId="{4A072E66-1596-43D5-A3A0-1286096BFDFB}" type="presParOf" srcId="{6B0047E3-CEB1-4690-BC52-E8EE123C19E0}" destId="{BC71A81C-52B9-49AD-9B65-33CB41EA3248}" srcOrd="8" destOrd="0" presId="urn:microsoft.com/office/officeart/2005/8/layout/cycle2"/>
    <dgm:cxn modelId="{9282A620-397D-4F80-9089-D7FDD70F232B}" type="presParOf" srcId="{6B0047E3-CEB1-4690-BC52-E8EE123C19E0}" destId="{685FC42C-33C2-4F89-B081-4248718D90B5}" srcOrd="9" destOrd="0" presId="urn:microsoft.com/office/officeart/2005/8/layout/cycle2"/>
    <dgm:cxn modelId="{3AC1B257-FDB5-465A-BDC4-5F8D174DEA3B}" type="presParOf" srcId="{685FC42C-33C2-4F89-B081-4248718D90B5}" destId="{9C922903-5F3F-43E9-81B1-2434664F84BA}" srcOrd="0" destOrd="0" presId="urn:microsoft.com/office/officeart/2005/8/layout/cycle2"/>
    <dgm:cxn modelId="{08B7D581-BE35-45B0-9DF1-B07BD72CE619}" type="presParOf" srcId="{6B0047E3-CEB1-4690-BC52-E8EE123C19E0}" destId="{9C5FCF00-9D50-4BDC-A866-4FF7AF0854E0}" srcOrd="10" destOrd="0" presId="urn:microsoft.com/office/officeart/2005/8/layout/cycle2"/>
    <dgm:cxn modelId="{A1215153-BA1A-492D-8DB1-C363D6C43034}" type="presParOf" srcId="{6B0047E3-CEB1-4690-BC52-E8EE123C19E0}" destId="{8C960338-25F9-4DDC-BE00-7987A065A3E2}" srcOrd="11" destOrd="0" presId="urn:microsoft.com/office/officeart/2005/8/layout/cycle2"/>
    <dgm:cxn modelId="{F33662E1-42CD-4103-A201-31D92AE4C713}" type="presParOf" srcId="{8C960338-25F9-4DDC-BE00-7987A065A3E2}" destId="{FC105B68-874B-4FE3-9D5D-93E5F54B2189}" srcOrd="0" destOrd="0" presId="urn:microsoft.com/office/officeart/2005/8/layout/cycle2"/>
    <dgm:cxn modelId="{56B710AE-45D2-4F08-B0C3-0618C37D3305}" type="presParOf" srcId="{6B0047E3-CEB1-4690-BC52-E8EE123C19E0}" destId="{435F4E0B-DF03-4679-8D93-F8A73E936AC9}" srcOrd="12" destOrd="0" presId="urn:microsoft.com/office/officeart/2005/8/layout/cycle2"/>
    <dgm:cxn modelId="{46BD89FA-F68D-427E-9801-9F72E7C827D5}" type="presParOf" srcId="{6B0047E3-CEB1-4690-BC52-E8EE123C19E0}" destId="{10BD761D-24CF-42F1-95AB-826448B63464}" srcOrd="13" destOrd="0" presId="urn:microsoft.com/office/officeart/2005/8/layout/cycle2"/>
    <dgm:cxn modelId="{39CC3A55-7428-4F09-8DF5-2366876596C1}" type="presParOf" srcId="{10BD761D-24CF-42F1-95AB-826448B63464}" destId="{E0AEDAC9-C561-4067-B4C3-A8BA49610128}" srcOrd="0" destOrd="0" presId="urn:microsoft.com/office/officeart/2005/8/layout/cycle2"/>
    <dgm:cxn modelId="{70B7945C-CBAA-4673-8850-FA1076E05217}" type="presParOf" srcId="{6B0047E3-CEB1-4690-BC52-E8EE123C19E0}" destId="{4C0988B1-C02E-4789-B03B-9E13E263C0B4}" srcOrd="14" destOrd="0" presId="urn:microsoft.com/office/officeart/2005/8/layout/cycle2"/>
    <dgm:cxn modelId="{BEFABF6E-219F-4CBF-AF94-B420628D9E8D}" type="presParOf" srcId="{6B0047E3-CEB1-4690-BC52-E8EE123C19E0}" destId="{D5D95717-51EC-4165-B188-E909CA9CE0BD}" srcOrd="15" destOrd="0" presId="urn:microsoft.com/office/officeart/2005/8/layout/cycle2"/>
    <dgm:cxn modelId="{26D9660D-8AC5-48E4-B0B8-F9A288282A80}" type="presParOf" srcId="{D5D95717-51EC-4165-B188-E909CA9CE0BD}" destId="{B38D168F-8FA2-4C0B-8137-BE5619E96226}" srcOrd="0" destOrd="0" presId="urn:microsoft.com/office/officeart/2005/8/layout/cycle2"/>
    <dgm:cxn modelId="{2AEA3D35-D872-4C85-AB06-246865648AA8}" type="presParOf" srcId="{6B0047E3-CEB1-4690-BC52-E8EE123C19E0}" destId="{0A461D5C-6823-46D3-BE79-AAA42427B0B4}" srcOrd="16" destOrd="0" presId="urn:microsoft.com/office/officeart/2005/8/layout/cycle2"/>
    <dgm:cxn modelId="{690A6748-7F22-4FD4-B2C0-167839AAAC1F}" type="presParOf" srcId="{6B0047E3-CEB1-4690-BC52-E8EE123C19E0}" destId="{B84DE553-2B90-4BFF-A7CD-E90963D6137B}" srcOrd="17" destOrd="0" presId="urn:microsoft.com/office/officeart/2005/8/layout/cycle2"/>
    <dgm:cxn modelId="{BFBD2177-D060-4F77-AD8C-6A04EF679252}" type="presParOf" srcId="{B84DE553-2B90-4BFF-A7CD-E90963D6137B}" destId="{48EA3781-7EED-4B39-8318-58E2C4E2ACDC}" srcOrd="0" destOrd="0" presId="urn:microsoft.com/office/officeart/2005/8/layout/cycle2"/>
    <dgm:cxn modelId="{54298156-B750-45C8-9A6D-611FD171AB96}" type="presParOf" srcId="{6B0047E3-CEB1-4690-BC52-E8EE123C19E0}" destId="{53E040D9-D854-4735-BE08-980306E040D9}" srcOrd="18" destOrd="0" presId="urn:microsoft.com/office/officeart/2005/8/layout/cycle2"/>
    <dgm:cxn modelId="{591B203E-8761-4927-B725-0DC04C5C49E2}" type="presParOf" srcId="{6B0047E3-CEB1-4690-BC52-E8EE123C19E0}" destId="{5BE6E7A2-CC87-458A-86E5-03A9D9132DC8}" srcOrd="19" destOrd="0" presId="urn:microsoft.com/office/officeart/2005/8/layout/cycle2"/>
    <dgm:cxn modelId="{101421AE-2C50-4697-A2FB-75A925CF9F4C}" type="presParOf" srcId="{5BE6E7A2-CC87-458A-86E5-03A9D9132DC8}" destId="{FB918DAC-4D25-4F32-A025-1BD543DBFC10}" srcOrd="0" destOrd="0" presId="urn:microsoft.com/office/officeart/2005/8/layout/cycle2"/>
    <dgm:cxn modelId="{150049DA-4DE8-4E01-AF14-DFF48F7870B4}" type="presParOf" srcId="{6B0047E3-CEB1-4690-BC52-E8EE123C19E0}" destId="{E72E3439-170B-4945-AD37-D1670E1289AA}" srcOrd="20" destOrd="0" presId="urn:microsoft.com/office/officeart/2005/8/layout/cycle2"/>
    <dgm:cxn modelId="{B66A2CA4-C4FF-46C2-B90E-D2D26F9021C3}" type="presParOf" srcId="{6B0047E3-CEB1-4690-BC52-E8EE123C19E0}" destId="{73028539-4D32-42DB-B71C-C27A22B9B876}" srcOrd="21" destOrd="0" presId="urn:microsoft.com/office/officeart/2005/8/layout/cycle2"/>
    <dgm:cxn modelId="{28A2A64F-C2EF-4A71-AA46-5E1177612839}" type="presParOf" srcId="{73028539-4D32-42DB-B71C-C27A22B9B876}" destId="{17AC2D58-3FA1-4E6D-A981-FE4639F7887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5820EB4-593C-4BBE-888C-CB40D2DF4360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2FAB91EB-5640-4678-B0FB-CCACECE8053C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rgbClr val="00B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5820EB4-593C-4BBE-888C-CB40D2DF4360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2FAB91EB-5640-4678-B0FB-CCACECE8053C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12</a:t>
          </a:r>
          <a:endParaRPr lang="en-US" sz="2500" kern="1200" dirty="0"/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205968" y="308873"/>
        <a:ext cx="428085" cy="428085"/>
      </dsp:txXfrm>
    </dsp:sp>
    <dsp:sp modelId="{6E1470FD-0087-46AC-82A7-B26D16ABD555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3885837" y="911184"/>
        <a:ext cx="428085" cy="428085"/>
      </dsp:txXfrm>
    </dsp:sp>
    <dsp:sp modelId="{7C038D0C-2091-4753-9E06-2743B035FFD1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207923" y="1760456"/>
        <a:ext cx="428085" cy="428085"/>
      </dsp:txXfrm>
    </dsp:sp>
    <dsp:sp modelId="{685FC42C-33C2-4F89-B081-4248718D90B5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098440" y="2662129"/>
        <a:ext cx="428085" cy="428085"/>
      </dsp:txXfrm>
    </dsp:sp>
    <dsp:sp modelId="{8C960338-25F9-4DDC-BE00-7987A065A3E2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3582469" y="3409642"/>
        <a:ext cx="428085" cy="428085"/>
      </dsp:txXfrm>
    </dsp:sp>
    <dsp:sp modelId="{40679AC2-699C-471E-800F-BB517CCC179E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2778213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869917" y="3831748"/>
        <a:ext cx="428085" cy="428085"/>
      </dsp:txXfrm>
    </dsp:sp>
    <dsp:sp modelId="{B84DE553-2B90-4BFF-A7CD-E90963D6137B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1065661" y="3409642"/>
        <a:ext cx="428085" cy="428085"/>
      </dsp:txXfrm>
    </dsp:sp>
    <dsp:sp modelId="{5BE6E7A2-CC87-458A-86E5-03A9D9132DC8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549690" y="2662129"/>
        <a:ext cx="428085" cy="428085"/>
      </dsp:txXfrm>
    </dsp:sp>
    <dsp:sp modelId="{5F035434-8B19-4154-9BB7-C88FC25B7307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440207" y="1760456"/>
        <a:ext cx="428085" cy="428085"/>
      </dsp:txXfrm>
    </dsp:sp>
    <dsp:sp modelId="{73028539-4D32-42DB-B71C-C27A22B9B876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762294" y="911184"/>
        <a:ext cx="428085" cy="428085"/>
      </dsp:txXfrm>
    </dsp:sp>
    <dsp:sp modelId="{BE7D5EAD-790C-46DC-B583-655BB4CB5A12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781DB86C-7BAC-4FBB-93CA-149F8807479A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13</a:t>
          </a:r>
        </a:p>
      </dsp:txBody>
      <dsp:txXfrm>
        <a:off x="1442163" y="308873"/>
        <a:ext cx="428085" cy="428085"/>
      </dsp:txXfrm>
    </dsp:sp>
    <dsp:sp modelId="{3AFAEDBE-B975-41C9-A7EB-B579CA8FDDE9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0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AD67B5A6-76F9-430F-88A3-4CA6E84DC0E6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  <a:endParaRPr lang="en-US" sz="2500" kern="1200" dirty="0"/>
        </a:p>
      </dsp:txBody>
      <dsp:txXfrm>
        <a:off x="3205968" y="308873"/>
        <a:ext cx="428085" cy="428085"/>
      </dsp:txXfrm>
    </dsp:sp>
    <dsp:sp modelId="{FD106639-0585-4A7F-B361-2CB801D12AE2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885837" y="911184"/>
        <a:ext cx="428085" cy="428085"/>
      </dsp:txXfrm>
    </dsp:sp>
    <dsp:sp modelId="{6E1470FD-0087-46AC-82A7-B26D16ABD555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4207923" y="1760456"/>
        <a:ext cx="428085" cy="428085"/>
      </dsp:txXfrm>
    </dsp:sp>
    <dsp:sp modelId="{7C038D0C-2091-4753-9E06-2743B035FFD1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098440" y="2662129"/>
        <a:ext cx="428085" cy="428085"/>
      </dsp:txXfrm>
    </dsp:sp>
    <dsp:sp modelId="{685FC42C-33C2-4F89-B081-4248718D90B5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3582469" y="3409642"/>
        <a:ext cx="428085" cy="428085"/>
      </dsp:txXfrm>
    </dsp:sp>
    <dsp:sp modelId="{8C960338-25F9-4DDC-BE00-7987A065A3E2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2778213" y="3831748"/>
        <a:ext cx="428085" cy="428085"/>
      </dsp:txXfrm>
    </dsp:sp>
    <dsp:sp modelId="{40679AC2-699C-471E-800F-BB517CCC179E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1869917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065661" y="3409642"/>
        <a:ext cx="428085" cy="428085"/>
      </dsp:txXfrm>
    </dsp:sp>
    <dsp:sp modelId="{B84DE553-2B90-4BFF-A7CD-E90963D6137B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549690" y="2662129"/>
        <a:ext cx="428085" cy="428085"/>
      </dsp:txXfrm>
    </dsp:sp>
    <dsp:sp modelId="{5BE6E7A2-CC87-458A-86E5-03A9D9132DC8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440207" y="1760456"/>
        <a:ext cx="428085" cy="428085"/>
      </dsp:txXfrm>
    </dsp:sp>
    <dsp:sp modelId="{5F035434-8B19-4154-9BB7-C88FC25B7307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762294" y="911184"/>
        <a:ext cx="428085" cy="428085"/>
      </dsp:txXfrm>
    </dsp:sp>
    <dsp:sp modelId="{73028539-4D32-42DB-B71C-C27A22B9B876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1442163" y="308873"/>
        <a:ext cx="428085" cy="428085"/>
      </dsp:txXfrm>
    </dsp:sp>
    <dsp:sp modelId="{BE7D5EAD-790C-46DC-B583-655BB4CB5A12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35406" y="284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>
        <a:off x="2324065" y="91503"/>
        <a:ext cx="428085" cy="428085"/>
      </dsp:txXfrm>
    </dsp:sp>
    <dsp:sp modelId="{55786F06-4A1A-46A1-AB28-E88019332F1D}">
      <dsp:nvSpPr>
        <dsp:cNvPr id="0" name=""/>
        <dsp:cNvSpPr/>
      </dsp:nvSpPr>
      <dsp:spPr>
        <a:xfrm rot="830769">
          <a:off x="2894381" y="31098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895081" y="346084"/>
        <a:ext cx="112373" cy="122593"/>
      </dsp:txXfrm>
    </dsp:sp>
    <dsp:sp modelId="{788655D7-3F1E-4FCB-B460-D0C0D4E24A6A}">
      <dsp:nvSpPr>
        <dsp:cNvPr id="0" name=""/>
        <dsp:cNvSpPr/>
      </dsp:nvSpPr>
      <dsp:spPr>
        <a:xfrm>
          <a:off x="3117309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>
        <a:off x="3205968" y="308873"/>
        <a:ext cx="428085" cy="428085"/>
      </dsp:txXfrm>
    </dsp:sp>
    <dsp:sp modelId="{6E1470FD-0087-46AC-82A7-B26D16ABD555}">
      <dsp:nvSpPr>
        <dsp:cNvPr id="0" name=""/>
        <dsp:cNvSpPr/>
      </dsp:nvSpPr>
      <dsp:spPr>
        <a:xfrm rot="2492308">
          <a:off x="3676278" y="71889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682334" y="743794"/>
        <a:ext cx="112373" cy="122593"/>
      </dsp:txXfrm>
    </dsp:sp>
    <dsp:sp modelId="{59A57EC3-74EB-4DA8-B8E6-8548D13CD210}">
      <dsp:nvSpPr>
        <dsp:cNvPr id="0" name=""/>
        <dsp:cNvSpPr/>
      </dsp:nvSpPr>
      <dsp:spPr>
        <a:xfrm>
          <a:off x="3797178" y="822525"/>
          <a:ext cx="605403" cy="60540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>
        <a:off x="3885837" y="911184"/>
        <a:ext cx="428085" cy="428085"/>
      </dsp:txXfrm>
    </dsp:sp>
    <dsp:sp modelId="{7C038D0C-2091-4753-9E06-2743B035FFD1}">
      <dsp:nvSpPr>
        <dsp:cNvPr id="0" name=""/>
        <dsp:cNvSpPr/>
      </dsp:nvSpPr>
      <dsp:spPr>
        <a:xfrm rot="4153846">
          <a:off x="4179045" y="144345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4194586" y="1461803"/>
        <a:ext cx="112373" cy="122593"/>
      </dsp:txXfrm>
    </dsp:sp>
    <dsp:sp modelId="{BC71A81C-52B9-49AD-9B65-33CB41EA3248}">
      <dsp:nvSpPr>
        <dsp:cNvPr id="0" name=""/>
        <dsp:cNvSpPr/>
      </dsp:nvSpPr>
      <dsp:spPr>
        <a:xfrm>
          <a:off x="4119264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4</a:t>
          </a:r>
        </a:p>
      </dsp:txBody>
      <dsp:txXfrm>
        <a:off x="4207923" y="1760456"/>
        <a:ext cx="428085" cy="428085"/>
      </dsp:txXfrm>
    </dsp:sp>
    <dsp:sp modelId="{685FC42C-33C2-4F89-B081-4248718D90B5}">
      <dsp:nvSpPr>
        <dsp:cNvPr id="0" name=""/>
        <dsp:cNvSpPr/>
      </dsp:nvSpPr>
      <dsp:spPr>
        <a:xfrm rot="5815385">
          <a:off x="4287505" y="2318663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314488" y="2335624"/>
        <a:ext cx="112373" cy="122593"/>
      </dsp:txXfrm>
    </dsp:sp>
    <dsp:sp modelId="{9C5FCF00-9D50-4BDC-A866-4FF7AF0854E0}">
      <dsp:nvSpPr>
        <dsp:cNvPr id="0" name=""/>
        <dsp:cNvSpPr/>
      </dsp:nvSpPr>
      <dsp:spPr>
        <a:xfrm>
          <a:off x="400978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5</a:t>
          </a:r>
        </a:p>
      </dsp:txBody>
      <dsp:txXfrm>
        <a:off x="4098440" y="2662129"/>
        <a:ext cx="428085" cy="428085"/>
      </dsp:txXfrm>
    </dsp:sp>
    <dsp:sp modelId="{8C960338-25F9-4DDC-BE00-7987A065A3E2}">
      <dsp:nvSpPr>
        <dsp:cNvPr id="0" name=""/>
        <dsp:cNvSpPr/>
      </dsp:nvSpPr>
      <dsp:spPr>
        <a:xfrm rot="7476923">
          <a:off x="3976812" y="314402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14571" y="3165075"/>
        <a:ext cx="112373" cy="122593"/>
      </dsp:txXfrm>
    </dsp:sp>
    <dsp:sp modelId="{54C577B5-15B8-49A7-BC06-09DFF513FCC8}">
      <dsp:nvSpPr>
        <dsp:cNvPr id="0" name=""/>
        <dsp:cNvSpPr/>
      </dsp:nvSpPr>
      <dsp:spPr>
        <a:xfrm>
          <a:off x="3493810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6</a:t>
          </a:r>
        </a:p>
      </dsp:txBody>
      <dsp:txXfrm>
        <a:off x="3582469" y="3409642"/>
        <a:ext cx="428085" cy="428085"/>
      </dsp:txXfrm>
    </dsp:sp>
    <dsp:sp modelId="{40679AC2-699C-471E-800F-BB517CCC179E}">
      <dsp:nvSpPr>
        <dsp:cNvPr id="0" name=""/>
        <dsp:cNvSpPr/>
      </dsp:nvSpPr>
      <dsp:spPr>
        <a:xfrm rot="9138462">
          <a:off x="3318140" y="3730465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3363542" y="3760139"/>
        <a:ext cx="112373" cy="122593"/>
      </dsp:txXfrm>
    </dsp:sp>
    <dsp:sp modelId="{4C0988B1-C02E-4789-B03B-9E13E263C0B4}">
      <dsp:nvSpPr>
        <dsp:cNvPr id="0" name=""/>
        <dsp:cNvSpPr/>
      </dsp:nvSpPr>
      <dsp:spPr>
        <a:xfrm>
          <a:off x="2689554" y="3743089"/>
          <a:ext cx="605403" cy="605403"/>
        </a:xfrm>
        <a:prstGeom prst="ellipse">
          <a:avLst/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7</a:t>
          </a:r>
        </a:p>
      </dsp:txBody>
      <dsp:txXfrm>
        <a:off x="2778213" y="3831748"/>
        <a:ext cx="428085" cy="428085"/>
      </dsp:txXfrm>
    </dsp:sp>
    <dsp:sp modelId="{D5D95717-51EC-4165-B188-E909CA9CE0BD}">
      <dsp:nvSpPr>
        <dsp:cNvPr id="0" name=""/>
        <dsp:cNvSpPr/>
      </dsp:nvSpPr>
      <dsp:spPr>
        <a:xfrm rot="10800000">
          <a:off x="2462385" y="394362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510545" y="3984494"/>
        <a:ext cx="112373" cy="122593"/>
      </dsp:txXfrm>
    </dsp:sp>
    <dsp:sp modelId="{0A461D5C-6823-46D3-BE79-AAA42427B0B4}">
      <dsp:nvSpPr>
        <dsp:cNvPr id="0" name=""/>
        <dsp:cNvSpPr/>
      </dsp:nvSpPr>
      <dsp:spPr>
        <a:xfrm>
          <a:off x="1781258" y="3743089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8</a:t>
          </a:r>
        </a:p>
      </dsp:txBody>
      <dsp:txXfrm>
        <a:off x="1869917" y="3831748"/>
        <a:ext cx="428085" cy="428085"/>
      </dsp:txXfrm>
    </dsp:sp>
    <dsp:sp modelId="{B84DE553-2B90-4BFF-A7CD-E90963D6137B}">
      <dsp:nvSpPr>
        <dsp:cNvPr id="0" name=""/>
        <dsp:cNvSpPr/>
      </dsp:nvSpPr>
      <dsp:spPr>
        <a:xfrm rot="12461538">
          <a:off x="1605588" y="3734687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650990" y="3786743"/>
        <a:ext cx="112373" cy="122593"/>
      </dsp:txXfrm>
    </dsp:sp>
    <dsp:sp modelId="{53E040D9-D854-4735-BE08-980306E040D9}">
      <dsp:nvSpPr>
        <dsp:cNvPr id="0" name=""/>
        <dsp:cNvSpPr/>
      </dsp:nvSpPr>
      <dsp:spPr>
        <a:xfrm>
          <a:off x="977002" y="3320983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9</a:t>
          </a:r>
        </a:p>
      </dsp:txBody>
      <dsp:txXfrm>
        <a:off x="1065661" y="3409642"/>
        <a:ext cx="428085" cy="428085"/>
      </dsp:txXfrm>
    </dsp:sp>
    <dsp:sp modelId="{5BE6E7A2-CC87-458A-86E5-03A9D9132DC8}">
      <dsp:nvSpPr>
        <dsp:cNvPr id="0" name=""/>
        <dsp:cNvSpPr/>
      </dsp:nvSpPr>
      <dsp:spPr>
        <a:xfrm rot="14123077">
          <a:off x="944033" y="315150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981792" y="3212188"/>
        <a:ext cx="112373" cy="122593"/>
      </dsp:txXfrm>
    </dsp:sp>
    <dsp:sp modelId="{E7F6A698-9EE3-4708-B170-B71C9317FDE5}">
      <dsp:nvSpPr>
        <dsp:cNvPr id="0" name=""/>
        <dsp:cNvSpPr/>
      </dsp:nvSpPr>
      <dsp:spPr>
        <a:xfrm>
          <a:off x="461031" y="2573470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10</a:t>
          </a:r>
        </a:p>
      </dsp:txBody>
      <dsp:txXfrm>
        <a:off x="549690" y="2662129"/>
        <a:ext cx="428085" cy="428085"/>
      </dsp:txXfrm>
    </dsp:sp>
    <dsp:sp modelId="{5F035434-8B19-4154-9BB7-C88FC25B7307}">
      <dsp:nvSpPr>
        <dsp:cNvPr id="0" name=""/>
        <dsp:cNvSpPr/>
      </dsp:nvSpPr>
      <dsp:spPr>
        <a:xfrm rot="15784615">
          <a:off x="629273" y="2327684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656256" y="2392453"/>
        <a:ext cx="112373" cy="122593"/>
      </dsp:txXfrm>
    </dsp:sp>
    <dsp:sp modelId="{E72E3439-170B-4945-AD37-D1670E1289AA}">
      <dsp:nvSpPr>
        <dsp:cNvPr id="0" name=""/>
        <dsp:cNvSpPr/>
      </dsp:nvSpPr>
      <dsp:spPr>
        <a:xfrm>
          <a:off x="351548" y="1671797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11</a:t>
          </a:r>
        </a:p>
      </dsp:txBody>
      <dsp:txXfrm>
        <a:off x="440207" y="1760456"/>
        <a:ext cx="428085" cy="428085"/>
      </dsp:txXfrm>
    </dsp:sp>
    <dsp:sp modelId="{73028539-4D32-42DB-B71C-C27A22B9B876}">
      <dsp:nvSpPr>
        <dsp:cNvPr id="0" name=""/>
        <dsp:cNvSpPr/>
      </dsp:nvSpPr>
      <dsp:spPr>
        <a:xfrm rot="17446154">
          <a:off x="733416" y="1451949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48957" y="1515329"/>
        <a:ext cx="112373" cy="122593"/>
      </dsp:txXfrm>
    </dsp:sp>
    <dsp:sp modelId="{DBC0BE86-9519-4554-91CF-4275418A4C22}">
      <dsp:nvSpPr>
        <dsp:cNvPr id="0" name=""/>
        <dsp:cNvSpPr/>
      </dsp:nvSpPr>
      <dsp:spPr>
        <a:xfrm>
          <a:off x="673635" y="822525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12</a:t>
          </a:r>
        </a:p>
      </dsp:txBody>
      <dsp:txXfrm>
        <a:off x="762294" y="911184"/>
        <a:ext cx="428085" cy="428085"/>
      </dsp:txXfrm>
    </dsp:sp>
    <dsp:sp modelId="{BE7D5EAD-790C-46DC-B583-655BB4CB5A12}">
      <dsp:nvSpPr>
        <dsp:cNvPr id="0" name=""/>
        <dsp:cNvSpPr/>
      </dsp:nvSpPr>
      <dsp:spPr>
        <a:xfrm rot="19107692">
          <a:off x="1232604" y="724922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38660" y="781755"/>
        <a:ext cx="112373" cy="122593"/>
      </dsp:txXfrm>
    </dsp:sp>
    <dsp:sp modelId="{781DB86C-7BAC-4FBB-93CA-149F8807479A}">
      <dsp:nvSpPr>
        <dsp:cNvPr id="0" name=""/>
        <dsp:cNvSpPr/>
      </dsp:nvSpPr>
      <dsp:spPr>
        <a:xfrm>
          <a:off x="1353504" y="220214"/>
          <a:ext cx="605403" cy="6054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13</a:t>
          </a:r>
        </a:p>
      </dsp:txBody>
      <dsp:txXfrm>
        <a:off x="1442163" y="308873"/>
        <a:ext cx="428085" cy="428085"/>
      </dsp:txXfrm>
    </dsp:sp>
    <dsp:sp modelId="{3AFAEDBE-B975-41C9-A7EB-B579CA8FDDE9}">
      <dsp:nvSpPr>
        <dsp:cNvPr id="0" name=""/>
        <dsp:cNvSpPr/>
      </dsp:nvSpPr>
      <dsp:spPr>
        <a:xfrm rot="20769231">
          <a:off x="2012479" y="313156"/>
          <a:ext cx="160533" cy="2043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013179" y="359784"/>
        <a:ext cx="112373" cy="1225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18366" y="772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</a:t>
          </a:r>
        </a:p>
      </dsp:txBody>
      <dsp:txXfrm>
        <a:off x="2312016" y="94422"/>
        <a:ext cx="452184" cy="452184"/>
      </dsp:txXfrm>
    </dsp:sp>
    <dsp:sp modelId="{55786F06-4A1A-46A1-AB28-E88019332F1D}">
      <dsp:nvSpPr>
        <dsp:cNvPr id="0" name=""/>
        <dsp:cNvSpPr/>
      </dsp:nvSpPr>
      <dsp:spPr>
        <a:xfrm rot="900000">
          <a:off x="2912233" y="335628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3102" y="372192"/>
        <a:ext cx="119022" cy="129495"/>
      </dsp:txXfrm>
    </dsp:sp>
    <dsp:sp modelId="{AD67B5A6-76F9-430F-88A3-4CA6E84DC0E6}">
      <dsp:nvSpPr>
        <dsp:cNvPr id="0" name=""/>
        <dsp:cNvSpPr/>
      </dsp:nvSpPr>
      <dsp:spPr>
        <a:xfrm>
          <a:off x="3145943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  <a:endParaRPr lang="en-US" sz="2700" kern="1200" dirty="0"/>
        </a:p>
      </dsp:txBody>
      <dsp:txXfrm>
        <a:off x="3239593" y="342966"/>
        <a:ext cx="452184" cy="452184"/>
      </dsp:txXfrm>
    </dsp:sp>
    <dsp:sp modelId="{FD106639-0585-4A7F-B361-2CB801D12AE2}">
      <dsp:nvSpPr>
        <dsp:cNvPr id="0" name=""/>
        <dsp:cNvSpPr/>
      </dsp:nvSpPr>
      <dsp:spPr>
        <a:xfrm rot="2700000">
          <a:off x="3716783" y="79725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24253" y="822390"/>
        <a:ext cx="119022" cy="129495"/>
      </dsp:txXfrm>
    </dsp:sp>
    <dsp:sp modelId="{788655D7-3F1E-4FCB-B460-D0C0D4E24A6A}">
      <dsp:nvSpPr>
        <dsp:cNvPr id="0" name=""/>
        <dsp:cNvSpPr/>
      </dsp:nvSpPr>
      <dsp:spPr>
        <a:xfrm>
          <a:off x="3824976" y="928349"/>
          <a:ext cx="639484" cy="639484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3918626" y="1021999"/>
        <a:ext cx="452184" cy="452184"/>
      </dsp:txXfrm>
    </dsp:sp>
    <dsp:sp modelId="{6E1470FD-0087-46AC-82A7-B26D16ABD555}">
      <dsp:nvSpPr>
        <dsp:cNvPr id="0" name=""/>
        <dsp:cNvSpPr/>
      </dsp:nvSpPr>
      <dsp:spPr>
        <a:xfrm rot="4500000">
          <a:off x="4182729" y="15993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01632" y="1617849"/>
        <a:ext cx="119022" cy="129495"/>
      </dsp:txXfrm>
    </dsp:sp>
    <dsp:sp modelId="{59A57EC3-74EB-4DA8-B8E6-8548D13CD210}">
      <dsp:nvSpPr>
        <dsp:cNvPr id="0" name=""/>
        <dsp:cNvSpPr/>
      </dsp:nvSpPr>
      <dsp:spPr>
        <a:xfrm>
          <a:off x="4073520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4167170" y="1949576"/>
        <a:ext cx="452184" cy="452184"/>
      </dsp:txXfrm>
    </dsp:sp>
    <dsp:sp modelId="{7C038D0C-2091-4753-9E06-2743B035FFD1}">
      <dsp:nvSpPr>
        <dsp:cNvPr id="0" name=""/>
        <dsp:cNvSpPr/>
      </dsp:nvSpPr>
      <dsp:spPr>
        <a:xfrm rot="6300000">
          <a:off x="4185220" y="2526896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217326" y="2545426"/>
        <a:ext cx="119022" cy="129495"/>
      </dsp:txXfrm>
    </dsp:sp>
    <dsp:sp modelId="{BC71A81C-52B9-49AD-9B65-33CB41EA3248}">
      <dsp:nvSpPr>
        <dsp:cNvPr id="0" name=""/>
        <dsp:cNvSpPr/>
      </dsp:nvSpPr>
      <dsp:spPr>
        <a:xfrm>
          <a:off x="3824976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3918626" y="2877153"/>
        <a:ext cx="452184" cy="452184"/>
      </dsp:txXfrm>
    </dsp:sp>
    <dsp:sp modelId="{685FC42C-33C2-4F89-B081-4248718D90B5}">
      <dsp:nvSpPr>
        <dsp:cNvPr id="0" name=""/>
        <dsp:cNvSpPr/>
      </dsp:nvSpPr>
      <dsp:spPr>
        <a:xfrm rot="8100000">
          <a:off x="3723589" y="3331447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767128" y="3356578"/>
        <a:ext cx="119022" cy="129495"/>
      </dsp:txXfrm>
    </dsp:sp>
    <dsp:sp modelId="{9C5FCF00-9D50-4BDC-A866-4FF7AF0854E0}">
      <dsp:nvSpPr>
        <dsp:cNvPr id="0" name=""/>
        <dsp:cNvSpPr/>
      </dsp:nvSpPr>
      <dsp:spPr>
        <a:xfrm>
          <a:off x="3145943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3239593" y="3556187"/>
        <a:ext cx="452184" cy="452184"/>
      </dsp:txXfrm>
    </dsp:sp>
    <dsp:sp modelId="{8C960338-25F9-4DDC-BE00-7987A065A3E2}">
      <dsp:nvSpPr>
        <dsp:cNvPr id="0" name=""/>
        <dsp:cNvSpPr/>
      </dsp:nvSpPr>
      <dsp:spPr>
        <a:xfrm rot="9900000">
          <a:off x="2921529" y="37973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71669" y="3833956"/>
        <a:ext cx="119022" cy="129495"/>
      </dsp:txXfrm>
    </dsp:sp>
    <dsp:sp modelId="{435F4E0B-DF03-4679-8D93-F8A73E936AC9}">
      <dsp:nvSpPr>
        <dsp:cNvPr id="0" name=""/>
        <dsp:cNvSpPr/>
      </dsp:nvSpPr>
      <dsp:spPr>
        <a:xfrm>
          <a:off x="2218366" y="3711080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</a:p>
      </dsp:txBody>
      <dsp:txXfrm>
        <a:off x="2312016" y="3804730"/>
        <a:ext cx="452184" cy="452184"/>
      </dsp:txXfrm>
    </dsp:sp>
    <dsp:sp modelId="{10BD761D-24CF-42F1-95AB-826448B63464}">
      <dsp:nvSpPr>
        <dsp:cNvPr id="0" name=""/>
        <dsp:cNvSpPr/>
      </dsp:nvSpPr>
      <dsp:spPr>
        <a:xfrm rot="11700000">
          <a:off x="1993952" y="3799883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4092" y="3849649"/>
        <a:ext cx="119022" cy="129495"/>
      </dsp:txXfrm>
    </dsp:sp>
    <dsp:sp modelId="{4C0988B1-C02E-4789-B03B-9E13E263C0B4}">
      <dsp:nvSpPr>
        <dsp:cNvPr id="0" name=""/>
        <dsp:cNvSpPr/>
      </dsp:nvSpPr>
      <dsp:spPr>
        <a:xfrm>
          <a:off x="1290789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7</a:t>
          </a:r>
        </a:p>
      </dsp:txBody>
      <dsp:txXfrm>
        <a:off x="1384439" y="3556187"/>
        <a:ext cx="452184" cy="452184"/>
      </dsp:txXfrm>
    </dsp:sp>
    <dsp:sp modelId="{D5D95717-51EC-4165-B188-E909CA9CE0BD}">
      <dsp:nvSpPr>
        <dsp:cNvPr id="0" name=""/>
        <dsp:cNvSpPr/>
      </dsp:nvSpPr>
      <dsp:spPr>
        <a:xfrm rot="13500000">
          <a:off x="1189401" y="333825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232940" y="3399451"/>
        <a:ext cx="119022" cy="129495"/>
      </dsp:txXfrm>
    </dsp:sp>
    <dsp:sp modelId="{0A461D5C-6823-46D3-BE79-AAA42427B0B4}">
      <dsp:nvSpPr>
        <dsp:cNvPr id="0" name=""/>
        <dsp:cNvSpPr/>
      </dsp:nvSpPr>
      <dsp:spPr>
        <a:xfrm>
          <a:off x="611755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</a:p>
      </dsp:txBody>
      <dsp:txXfrm>
        <a:off x="705405" y="2877153"/>
        <a:ext cx="452184" cy="452184"/>
      </dsp:txXfrm>
    </dsp:sp>
    <dsp:sp modelId="{B84DE553-2B90-4BFF-A7CD-E90963D6137B}">
      <dsp:nvSpPr>
        <dsp:cNvPr id="0" name=""/>
        <dsp:cNvSpPr/>
      </dsp:nvSpPr>
      <dsp:spPr>
        <a:xfrm rot="15300000">
          <a:off x="723455" y="25361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55561" y="2603992"/>
        <a:ext cx="119022" cy="129495"/>
      </dsp:txXfrm>
    </dsp:sp>
    <dsp:sp modelId="{53E040D9-D854-4735-BE08-980306E040D9}">
      <dsp:nvSpPr>
        <dsp:cNvPr id="0" name=""/>
        <dsp:cNvSpPr/>
      </dsp:nvSpPr>
      <dsp:spPr>
        <a:xfrm>
          <a:off x="363212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9</a:t>
          </a:r>
        </a:p>
      </dsp:txBody>
      <dsp:txXfrm>
        <a:off x="456862" y="1949576"/>
        <a:ext cx="452184" cy="452184"/>
      </dsp:txXfrm>
    </dsp:sp>
    <dsp:sp modelId="{5BE6E7A2-CC87-458A-86E5-03A9D9132DC8}">
      <dsp:nvSpPr>
        <dsp:cNvPr id="0" name=""/>
        <dsp:cNvSpPr/>
      </dsp:nvSpPr>
      <dsp:spPr>
        <a:xfrm rot="17100000">
          <a:off x="720965" y="1608615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9868" y="1676415"/>
        <a:ext cx="119022" cy="129495"/>
      </dsp:txXfrm>
    </dsp:sp>
    <dsp:sp modelId="{E7F6A698-9EE3-4708-B170-B71C9317FDE5}">
      <dsp:nvSpPr>
        <dsp:cNvPr id="0" name=""/>
        <dsp:cNvSpPr/>
      </dsp:nvSpPr>
      <dsp:spPr>
        <a:xfrm>
          <a:off x="611755" y="928349"/>
          <a:ext cx="639484" cy="639484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10</a:t>
          </a:r>
        </a:p>
      </dsp:txBody>
      <dsp:txXfrm>
        <a:off x="705405" y="1021999"/>
        <a:ext cx="452184" cy="452184"/>
      </dsp:txXfrm>
    </dsp:sp>
    <dsp:sp modelId="{5F035434-8B19-4154-9BB7-C88FC25B7307}">
      <dsp:nvSpPr>
        <dsp:cNvPr id="0" name=""/>
        <dsp:cNvSpPr/>
      </dsp:nvSpPr>
      <dsp:spPr>
        <a:xfrm rot="18900000">
          <a:off x="1182596" y="804064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90066" y="865263"/>
        <a:ext cx="119022" cy="129495"/>
      </dsp:txXfrm>
    </dsp:sp>
    <dsp:sp modelId="{E72E3439-170B-4945-AD37-D1670E1289AA}">
      <dsp:nvSpPr>
        <dsp:cNvPr id="0" name=""/>
        <dsp:cNvSpPr/>
      </dsp:nvSpPr>
      <dsp:spPr>
        <a:xfrm>
          <a:off x="1290789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11</a:t>
          </a:r>
        </a:p>
      </dsp:txBody>
      <dsp:txXfrm>
        <a:off x="1384439" y="342966"/>
        <a:ext cx="452184" cy="452184"/>
      </dsp:txXfrm>
    </dsp:sp>
    <dsp:sp modelId="{73028539-4D32-42DB-B71C-C27A22B9B876}">
      <dsp:nvSpPr>
        <dsp:cNvPr id="0" name=""/>
        <dsp:cNvSpPr/>
      </dsp:nvSpPr>
      <dsp:spPr>
        <a:xfrm rot="20700000">
          <a:off x="1984656" y="3381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85525" y="387885"/>
        <a:ext cx="119022" cy="1294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218366" y="772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</a:t>
          </a:r>
        </a:p>
      </dsp:txBody>
      <dsp:txXfrm>
        <a:off x="2312016" y="94422"/>
        <a:ext cx="452184" cy="452184"/>
      </dsp:txXfrm>
    </dsp:sp>
    <dsp:sp modelId="{55786F06-4A1A-46A1-AB28-E88019332F1D}">
      <dsp:nvSpPr>
        <dsp:cNvPr id="0" name=""/>
        <dsp:cNvSpPr/>
      </dsp:nvSpPr>
      <dsp:spPr>
        <a:xfrm rot="900000">
          <a:off x="2912233" y="335628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913102" y="372192"/>
        <a:ext cx="119022" cy="129495"/>
      </dsp:txXfrm>
    </dsp:sp>
    <dsp:sp modelId="{788655D7-3F1E-4FCB-B460-D0C0D4E24A6A}">
      <dsp:nvSpPr>
        <dsp:cNvPr id="0" name=""/>
        <dsp:cNvSpPr/>
      </dsp:nvSpPr>
      <dsp:spPr>
        <a:xfrm>
          <a:off x="3145943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2</a:t>
          </a:r>
        </a:p>
      </dsp:txBody>
      <dsp:txXfrm>
        <a:off x="3239593" y="342966"/>
        <a:ext cx="452184" cy="452184"/>
      </dsp:txXfrm>
    </dsp:sp>
    <dsp:sp modelId="{6E1470FD-0087-46AC-82A7-B26D16ABD555}">
      <dsp:nvSpPr>
        <dsp:cNvPr id="0" name=""/>
        <dsp:cNvSpPr/>
      </dsp:nvSpPr>
      <dsp:spPr>
        <a:xfrm rot="2700000">
          <a:off x="3716783" y="79725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724253" y="822390"/>
        <a:ext cx="119022" cy="129495"/>
      </dsp:txXfrm>
    </dsp:sp>
    <dsp:sp modelId="{59A57EC3-74EB-4DA8-B8E6-8548D13CD210}">
      <dsp:nvSpPr>
        <dsp:cNvPr id="0" name=""/>
        <dsp:cNvSpPr/>
      </dsp:nvSpPr>
      <dsp:spPr>
        <a:xfrm>
          <a:off x="3824976" y="928349"/>
          <a:ext cx="639484" cy="639484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</a:p>
      </dsp:txBody>
      <dsp:txXfrm>
        <a:off x="3918626" y="1021999"/>
        <a:ext cx="452184" cy="452184"/>
      </dsp:txXfrm>
    </dsp:sp>
    <dsp:sp modelId="{7C038D0C-2091-4753-9E06-2743B035FFD1}">
      <dsp:nvSpPr>
        <dsp:cNvPr id="0" name=""/>
        <dsp:cNvSpPr/>
      </dsp:nvSpPr>
      <dsp:spPr>
        <a:xfrm rot="4500000">
          <a:off x="4182729" y="15993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01632" y="1617849"/>
        <a:ext cx="119022" cy="129495"/>
      </dsp:txXfrm>
    </dsp:sp>
    <dsp:sp modelId="{BC71A81C-52B9-49AD-9B65-33CB41EA3248}">
      <dsp:nvSpPr>
        <dsp:cNvPr id="0" name=""/>
        <dsp:cNvSpPr/>
      </dsp:nvSpPr>
      <dsp:spPr>
        <a:xfrm>
          <a:off x="4073520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4</a:t>
          </a:r>
        </a:p>
      </dsp:txBody>
      <dsp:txXfrm>
        <a:off x="4167170" y="1949576"/>
        <a:ext cx="452184" cy="452184"/>
      </dsp:txXfrm>
    </dsp:sp>
    <dsp:sp modelId="{685FC42C-33C2-4F89-B081-4248718D90B5}">
      <dsp:nvSpPr>
        <dsp:cNvPr id="0" name=""/>
        <dsp:cNvSpPr/>
      </dsp:nvSpPr>
      <dsp:spPr>
        <a:xfrm rot="6300000">
          <a:off x="4185220" y="2526896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4217326" y="2545426"/>
        <a:ext cx="119022" cy="129495"/>
      </dsp:txXfrm>
    </dsp:sp>
    <dsp:sp modelId="{9C5FCF00-9D50-4BDC-A866-4FF7AF0854E0}">
      <dsp:nvSpPr>
        <dsp:cNvPr id="0" name=""/>
        <dsp:cNvSpPr/>
      </dsp:nvSpPr>
      <dsp:spPr>
        <a:xfrm>
          <a:off x="3824976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5</a:t>
          </a:r>
        </a:p>
      </dsp:txBody>
      <dsp:txXfrm>
        <a:off x="3918626" y="2877153"/>
        <a:ext cx="452184" cy="452184"/>
      </dsp:txXfrm>
    </dsp:sp>
    <dsp:sp modelId="{8C960338-25F9-4DDC-BE00-7987A065A3E2}">
      <dsp:nvSpPr>
        <dsp:cNvPr id="0" name=""/>
        <dsp:cNvSpPr/>
      </dsp:nvSpPr>
      <dsp:spPr>
        <a:xfrm rot="8100000">
          <a:off x="3723589" y="3331447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767128" y="3356578"/>
        <a:ext cx="119022" cy="129495"/>
      </dsp:txXfrm>
    </dsp:sp>
    <dsp:sp modelId="{54C577B5-15B8-49A7-BC06-09DFF513FCC8}">
      <dsp:nvSpPr>
        <dsp:cNvPr id="0" name=""/>
        <dsp:cNvSpPr/>
      </dsp:nvSpPr>
      <dsp:spPr>
        <a:xfrm>
          <a:off x="3145943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6</a:t>
          </a:r>
        </a:p>
      </dsp:txBody>
      <dsp:txXfrm>
        <a:off x="3239593" y="3556187"/>
        <a:ext cx="452184" cy="452184"/>
      </dsp:txXfrm>
    </dsp:sp>
    <dsp:sp modelId="{40679AC2-699C-471E-800F-BB517CCC179E}">
      <dsp:nvSpPr>
        <dsp:cNvPr id="0" name=""/>
        <dsp:cNvSpPr/>
      </dsp:nvSpPr>
      <dsp:spPr>
        <a:xfrm rot="9900000">
          <a:off x="2921529" y="37973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971669" y="3833956"/>
        <a:ext cx="119022" cy="129495"/>
      </dsp:txXfrm>
    </dsp:sp>
    <dsp:sp modelId="{0A461D5C-6823-46D3-BE79-AAA42427B0B4}">
      <dsp:nvSpPr>
        <dsp:cNvPr id="0" name=""/>
        <dsp:cNvSpPr/>
      </dsp:nvSpPr>
      <dsp:spPr>
        <a:xfrm>
          <a:off x="2218366" y="3711080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8</a:t>
          </a:r>
        </a:p>
      </dsp:txBody>
      <dsp:txXfrm>
        <a:off x="2312016" y="3804730"/>
        <a:ext cx="452184" cy="452184"/>
      </dsp:txXfrm>
    </dsp:sp>
    <dsp:sp modelId="{B84DE553-2B90-4BFF-A7CD-E90963D6137B}">
      <dsp:nvSpPr>
        <dsp:cNvPr id="0" name=""/>
        <dsp:cNvSpPr/>
      </dsp:nvSpPr>
      <dsp:spPr>
        <a:xfrm rot="11700000">
          <a:off x="1993952" y="3799883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4092" y="3849649"/>
        <a:ext cx="119022" cy="129495"/>
      </dsp:txXfrm>
    </dsp:sp>
    <dsp:sp modelId="{53E040D9-D854-4735-BE08-980306E040D9}">
      <dsp:nvSpPr>
        <dsp:cNvPr id="0" name=""/>
        <dsp:cNvSpPr/>
      </dsp:nvSpPr>
      <dsp:spPr>
        <a:xfrm>
          <a:off x="1290789" y="3462537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9</a:t>
          </a:r>
        </a:p>
      </dsp:txBody>
      <dsp:txXfrm>
        <a:off x="1384439" y="3556187"/>
        <a:ext cx="452184" cy="452184"/>
      </dsp:txXfrm>
    </dsp:sp>
    <dsp:sp modelId="{5BE6E7A2-CC87-458A-86E5-03A9D9132DC8}">
      <dsp:nvSpPr>
        <dsp:cNvPr id="0" name=""/>
        <dsp:cNvSpPr/>
      </dsp:nvSpPr>
      <dsp:spPr>
        <a:xfrm rot="13500000">
          <a:off x="1189401" y="333825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232940" y="3399451"/>
        <a:ext cx="119022" cy="129495"/>
      </dsp:txXfrm>
    </dsp:sp>
    <dsp:sp modelId="{E7F6A698-9EE3-4708-B170-B71C9317FDE5}">
      <dsp:nvSpPr>
        <dsp:cNvPr id="0" name=""/>
        <dsp:cNvSpPr/>
      </dsp:nvSpPr>
      <dsp:spPr>
        <a:xfrm>
          <a:off x="611755" y="2783503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10</a:t>
          </a:r>
        </a:p>
      </dsp:txBody>
      <dsp:txXfrm>
        <a:off x="705405" y="2877153"/>
        <a:ext cx="452184" cy="452184"/>
      </dsp:txXfrm>
    </dsp:sp>
    <dsp:sp modelId="{5F035434-8B19-4154-9BB7-C88FC25B7307}">
      <dsp:nvSpPr>
        <dsp:cNvPr id="0" name=""/>
        <dsp:cNvSpPr/>
      </dsp:nvSpPr>
      <dsp:spPr>
        <a:xfrm rot="15300000">
          <a:off x="723455" y="2536192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755561" y="2603992"/>
        <a:ext cx="119022" cy="129495"/>
      </dsp:txXfrm>
    </dsp:sp>
    <dsp:sp modelId="{E72E3439-170B-4945-AD37-D1670E1289AA}">
      <dsp:nvSpPr>
        <dsp:cNvPr id="0" name=""/>
        <dsp:cNvSpPr/>
      </dsp:nvSpPr>
      <dsp:spPr>
        <a:xfrm>
          <a:off x="363212" y="185592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11</a:t>
          </a:r>
        </a:p>
      </dsp:txBody>
      <dsp:txXfrm>
        <a:off x="456862" y="1949576"/>
        <a:ext cx="452184" cy="452184"/>
      </dsp:txXfrm>
    </dsp:sp>
    <dsp:sp modelId="{73028539-4D32-42DB-B71C-C27A22B9B876}">
      <dsp:nvSpPr>
        <dsp:cNvPr id="0" name=""/>
        <dsp:cNvSpPr/>
      </dsp:nvSpPr>
      <dsp:spPr>
        <a:xfrm rot="17100000">
          <a:off x="720965" y="1608615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739868" y="1676415"/>
        <a:ext cx="119022" cy="129495"/>
      </dsp:txXfrm>
    </dsp:sp>
    <dsp:sp modelId="{DBC0BE86-9519-4554-91CF-4275418A4C22}">
      <dsp:nvSpPr>
        <dsp:cNvPr id="0" name=""/>
        <dsp:cNvSpPr/>
      </dsp:nvSpPr>
      <dsp:spPr>
        <a:xfrm>
          <a:off x="611755" y="928349"/>
          <a:ext cx="639484" cy="639484"/>
        </a:xfrm>
        <a:prstGeom prst="ellipse">
          <a:avLst/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12</a:t>
          </a:r>
        </a:p>
      </dsp:txBody>
      <dsp:txXfrm>
        <a:off x="705405" y="1021999"/>
        <a:ext cx="452184" cy="452184"/>
      </dsp:txXfrm>
    </dsp:sp>
    <dsp:sp modelId="{BE7D5EAD-790C-46DC-B583-655BB4CB5A12}">
      <dsp:nvSpPr>
        <dsp:cNvPr id="0" name=""/>
        <dsp:cNvSpPr/>
      </dsp:nvSpPr>
      <dsp:spPr>
        <a:xfrm rot="18900000">
          <a:off x="1182596" y="804064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190066" y="865263"/>
        <a:ext cx="119022" cy="129495"/>
      </dsp:txXfrm>
    </dsp:sp>
    <dsp:sp modelId="{781DB86C-7BAC-4FBB-93CA-149F8807479A}">
      <dsp:nvSpPr>
        <dsp:cNvPr id="0" name=""/>
        <dsp:cNvSpPr/>
      </dsp:nvSpPr>
      <dsp:spPr>
        <a:xfrm>
          <a:off x="1290789" y="249316"/>
          <a:ext cx="639484" cy="639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13</a:t>
          </a:r>
        </a:p>
      </dsp:txBody>
      <dsp:txXfrm>
        <a:off x="1384439" y="342966"/>
        <a:ext cx="452184" cy="452184"/>
      </dsp:txXfrm>
    </dsp:sp>
    <dsp:sp modelId="{3AFAEDBE-B975-41C9-A7EB-B579CA8FDDE9}">
      <dsp:nvSpPr>
        <dsp:cNvPr id="0" name=""/>
        <dsp:cNvSpPr/>
      </dsp:nvSpPr>
      <dsp:spPr>
        <a:xfrm rot="20700000">
          <a:off x="1984656" y="338119"/>
          <a:ext cx="170031" cy="2158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85525" y="387885"/>
        <a:ext cx="119022" cy="1294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298672" y="398302"/>
        <a:ext cx="494247" cy="494247"/>
      </dsp:txXfrm>
    </dsp:sp>
    <dsp:sp modelId="{6E1470FD-0087-46AC-82A7-B26D16ABD555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3986426" y="1192013"/>
        <a:ext cx="494247" cy="494247"/>
      </dsp:txXfrm>
    </dsp:sp>
    <dsp:sp modelId="{7C038D0C-2091-4753-9E06-2743B035FFD1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4135889" y="2231552"/>
        <a:ext cx="494247" cy="494247"/>
      </dsp:txXfrm>
    </dsp:sp>
    <dsp:sp modelId="{685FC42C-33C2-4F89-B081-4248718D90B5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3699608" y="3186874"/>
        <a:ext cx="494247" cy="494247"/>
      </dsp:txXfrm>
    </dsp:sp>
    <dsp:sp modelId="{8C960338-25F9-4DDC-BE00-7987A065A3E2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54C577B5-15B8-49A7-BC06-09DFF513FCC8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2816099" y="3754671"/>
        <a:ext cx="494247" cy="494247"/>
      </dsp:txXfrm>
    </dsp:sp>
    <dsp:sp modelId="{40679AC2-699C-471E-800F-BB517CCC179E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1765870" y="3754671"/>
        <a:ext cx="494247" cy="494247"/>
      </dsp:txXfrm>
    </dsp:sp>
    <dsp:sp modelId="{B84DE553-2B90-4BFF-A7CD-E90963D6137B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882361" y="3186874"/>
        <a:ext cx="494247" cy="494247"/>
      </dsp:txXfrm>
    </dsp:sp>
    <dsp:sp modelId="{5BE6E7A2-CC87-458A-86E5-03A9D9132DC8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E7F6A698-9EE3-4708-B170-B71C9317FDE5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446080" y="2231552"/>
        <a:ext cx="494247" cy="494247"/>
      </dsp:txXfrm>
    </dsp:sp>
    <dsp:sp modelId="{5F035434-8B19-4154-9BB7-C88FC25B7307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11</a:t>
          </a:r>
        </a:p>
      </dsp:txBody>
      <dsp:txXfrm>
        <a:off x="595543" y="1192013"/>
        <a:ext cx="494247" cy="494247"/>
      </dsp:txXfrm>
    </dsp:sp>
    <dsp:sp modelId="{73028539-4D32-42DB-B71C-C27A22B9B876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781DB86C-7BAC-4FBB-93CA-149F8807479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13</a:t>
          </a:r>
        </a:p>
      </dsp:txBody>
      <dsp:txXfrm>
        <a:off x="1283297" y="398302"/>
        <a:ext cx="494247" cy="494247"/>
      </dsp:txXfrm>
    </dsp:sp>
    <dsp:sp modelId="{3AFAEDBE-B975-41C9-A7EB-B579CA8FDDE9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2F965-27A2-4EA4-8AAD-7DD02FCD60F4}">
      <dsp:nvSpPr>
        <dsp:cNvPr id="0" name=""/>
        <dsp:cNvSpPr/>
      </dsp:nvSpPr>
      <dsp:spPr>
        <a:xfrm>
          <a:off x="2188622" y="56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0</a:t>
          </a:r>
        </a:p>
      </dsp:txBody>
      <dsp:txXfrm>
        <a:off x="2290984" y="102418"/>
        <a:ext cx="494247" cy="494247"/>
      </dsp:txXfrm>
    </dsp:sp>
    <dsp:sp modelId="{55786F06-4A1A-46A1-AB28-E88019332F1D}">
      <dsp:nvSpPr>
        <dsp:cNvPr id="0" name=""/>
        <dsp:cNvSpPr/>
      </dsp:nvSpPr>
      <dsp:spPr>
        <a:xfrm rot="981818">
          <a:off x="2943813" y="3780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944944" y="417361"/>
        <a:ext cx="130316" cy="141542"/>
      </dsp:txXfrm>
    </dsp:sp>
    <dsp:sp modelId="{AD67B5A6-76F9-430F-88A3-4CA6E84DC0E6}">
      <dsp:nvSpPr>
        <dsp:cNvPr id="0" name=""/>
        <dsp:cNvSpPr/>
      </dsp:nvSpPr>
      <dsp:spPr>
        <a:xfrm>
          <a:off x="3196310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  <a:endParaRPr lang="en-US" sz="2900" kern="1200" dirty="0"/>
        </a:p>
      </dsp:txBody>
      <dsp:txXfrm>
        <a:off x="3298672" y="398302"/>
        <a:ext cx="494247" cy="494247"/>
      </dsp:txXfrm>
    </dsp:sp>
    <dsp:sp modelId="{FD106639-0585-4A7F-B361-2CB801D12AE2}">
      <dsp:nvSpPr>
        <dsp:cNvPr id="0" name=""/>
        <dsp:cNvSpPr/>
      </dsp:nvSpPr>
      <dsp:spPr>
        <a:xfrm rot="2945455">
          <a:off x="3793139" y="92034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02777" y="946424"/>
        <a:ext cx="130316" cy="141542"/>
      </dsp:txXfrm>
    </dsp:sp>
    <dsp:sp modelId="{788655D7-3F1E-4FCB-B460-D0C0D4E24A6A}">
      <dsp:nvSpPr>
        <dsp:cNvPr id="0" name=""/>
        <dsp:cNvSpPr/>
      </dsp:nvSpPr>
      <dsp:spPr>
        <a:xfrm>
          <a:off x="3884064" y="1089651"/>
          <a:ext cx="698971" cy="698971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</a:t>
          </a:r>
        </a:p>
      </dsp:txBody>
      <dsp:txXfrm>
        <a:off x="3986426" y="1192013"/>
        <a:ext cx="494247" cy="494247"/>
      </dsp:txXfrm>
    </dsp:sp>
    <dsp:sp modelId="{6E1470FD-0087-46AC-82A7-B26D16ABD555}">
      <dsp:nvSpPr>
        <dsp:cNvPr id="0" name=""/>
        <dsp:cNvSpPr/>
      </dsp:nvSpPr>
      <dsp:spPr>
        <a:xfrm rot="4909091">
          <a:off x="4214448" y="1835739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38399" y="1855278"/>
        <a:ext cx="130316" cy="141542"/>
      </dsp:txXfrm>
    </dsp:sp>
    <dsp:sp modelId="{59A57EC3-74EB-4DA8-B8E6-8548D13CD210}">
      <dsp:nvSpPr>
        <dsp:cNvPr id="0" name=""/>
        <dsp:cNvSpPr/>
      </dsp:nvSpPr>
      <dsp:spPr>
        <a:xfrm>
          <a:off x="4033527" y="2129190"/>
          <a:ext cx="698971" cy="698971"/>
        </a:xfrm>
        <a:prstGeom prst="ellips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</a:t>
          </a:r>
        </a:p>
      </dsp:txBody>
      <dsp:txXfrm>
        <a:off x="4135889" y="2231552"/>
        <a:ext cx="494247" cy="494247"/>
      </dsp:txXfrm>
    </dsp:sp>
    <dsp:sp modelId="{7C038D0C-2091-4753-9E06-2743B035FFD1}">
      <dsp:nvSpPr>
        <dsp:cNvPr id="0" name=""/>
        <dsp:cNvSpPr/>
      </dsp:nvSpPr>
      <dsp:spPr>
        <a:xfrm rot="6872727">
          <a:off x="4073978" y="283359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113503" y="2855372"/>
        <a:ext cx="130316" cy="141542"/>
      </dsp:txXfrm>
    </dsp:sp>
    <dsp:sp modelId="{BC71A81C-52B9-49AD-9B65-33CB41EA3248}">
      <dsp:nvSpPr>
        <dsp:cNvPr id="0" name=""/>
        <dsp:cNvSpPr/>
      </dsp:nvSpPr>
      <dsp:spPr>
        <a:xfrm>
          <a:off x="3597246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4</a:t>
          </a:r>
        </a:p>
      </dsp:txBody>
      <dsp:txXfrm>
        <a:off x="3699608" y="3186874"/>
        <a:ext cx="494247" cy="494247"/>
      </dsp:txXfrm>
    </dsp:sp>
    <dsp:sp modelId="{685FC42C-33C2-4F89-B081-4248718D90B5}">
      <dsp:nvSpPr>
        <dsp:cNvPr id="0" name=""/>
        <dsp:cNvSpPr/>
      </dsp:nvSpPr>
      <dsp:spPr>
        <a:xfrm rot="8836364">
          <a:off x="3416326" y="3597096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3467743" y="3629179"/>
        <a:ext cx="130316" cy="141542"/>
      </dsp:txXfrm>
    </dsp:sp>
    <dsp:sp modelId="{9C5FCF00-9D50-4BDC-A866-4FF7AF0854E0}">
      <dsp:nvSpPr>
        <dsp:cNvPr id="0" name=""/>
        <dsp:cNvSpPr/>
      </dsp:nvSpPr>
      <dsp:spPr>
        <a:xfrm>
          <a:off x="2713737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5</a:t>
          </a:r>
        </a:p>
      </dsp:txBody>
      <dsp:txXfrm>
        <a:off x="2816099" y="3754671"/>
        <a:ext cx="494247" cy="494247"/>
      </dsp:txXfrm>
    </dsp:sp>
    <dsp:sp modelId="{8C960338-25F9-4DDC-BE00-7987A065A3E2}">
      <dsp:nvSpPr>
        <dsp:cNvPr id="0" name=""/>
        <dsp:cNvSpPr/>
      </dsp:nvSpPr>
      <dsp:spPr>
        <a:xfrm rot="10800000">
          <a:off x="2450293" y="3883843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506143" y="3931023"/>
        <a:ext cx="130316" cy="141542"/>
      </dsp:txXfrm>
    </dsp:sp>
    <dsp:sp modelId="{435F4E0B-DF03-4679-8D93-F8A73E936AC9}">
      <dsp:nvSpPr>
        <dsp:cNvPr id="0" name=""/>
        <dsp:cNvSpPr/>
      </dsp:nvSpPr>
      <dsp:spPr>
        <a:xfrm>
          <a:off x="1663508" y="3652309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6</a:t>
          </a:r>
        </a:p>
      </dsp:txBody>
      <dsp:txXfrm>
        <a:off x="1765870" y="3754671"/>
        <a:ext cx="494247" cy="494247"/>
      </dsp:txXfrm>
    </dsp:sp>
    <dsp:sp modelId="{10BD761D-24CF-42F1-95AB-826448B63464}">
      <dsp:nvSpPr>
        <dsp:cNvPr id="0" name=""/>
        <dsp:cNvSpPr/>
      </dsp:nvSpPr>
      <dsp:spPr>
        <a:xfrm rot="12763636">
          <a:off x="1482588" y="3602794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34005" y="3665071"/>
        <a:ext cx="130316" cy="141542"/>
      </dsp:txXfrm>
    </dsp:sp>
    <dsp:sp modelId="{4C0988B1-C02E-4789-B03B-9E13E263C0B4}">
      <dsp:nvSpPr>
        <dsp:cNvPr id="0" name=""/>
        <dsp:cNvSpPr/>
      </dsp:nvSpPr>
      <dsp:spPr>
        <a:xfrm>
          <a:off x="779999" y="3084512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7</a:t>
          </a:r>
        </a:p>
      </dsp:txBody>
      <dsp:txXfrm>
        <a:off x="882361" y="3186874"/>
        <a:ext cx="494247" cy="494247"/>
      </dsp:txXfrm>
    </dsp:sp>
    <dsp:sp modelId="{D5D95717-51EC-4165-B188-E909CA9CE0BD}">
      <dsp:nvSpPr>
        <dsp:cNvPr id="0" name=""/>
        <dsp:cNvSpPr/>
      </dsp:nvSpPr>
      <dsp:spPr>
        <a:xfrm rot="14727273">
          <a:off x="820449" y="2843178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859974" y="2915759"/>
        <a:ext cx="130316" cy="141542"/>
      </dsp:txXfrm>
    </dsp:sp>
    <dsp:sp modelId="{0A461D5C-6823-46D3-BE79-AAA42427B0B4}">
      <dsp:nvSpPr>
        <dsp:cNvPr id="0" name=""/>
        <dsp:cNvSpPr/>
      </dsp:nvSpPr>
      <dsp:spPr>
        <a:xfrm>
          <a:off x="343718" y="212919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8</a:t>
          </a:r>
        </a:p>
      </dsp:txBody>
      <dsp:txXfrm>
        <a:off x="446080" y="2231552"/>
        <a:ext cx="494247" cy="494247"/>
      </dsp:txXfrm>
    </dsp:sp>
    <dsp:sp modelId="{B84DE553-2B90-4BFF-A7CD-E90963D6137B}">
      <dsp:nvSpPr>
        <dsp:cNvPr id="0" name=""/>
        <dsp:cNvSpPr/>
      </dsp:nvSpPr>
      <dsp:spPr>
        <a:xfrm rot="16690909">
          <a:off x="674102" y="1846170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98053" y="1920991"/>
        <a:ext cx="130316" cy="141542"/>
      </dsp:txXfrm>
    </dsp:sp>
    <dsp:sp modelId="{53E040D9-D854-4735-BE08-980306E040D9}">
      <dsp:nvSpPr>
        <dsp:cNvPr id="0" name=""/>
        <dsp:cNvSpPr/>
      </dsp:nvSpPr>
      <dsp:spPr>
        <a:xfrm>
          <a:off x="493181" y="1089651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9</a:t>
          </a:r>
        </a:p>
      </dsp:txBody>
      <dsp:txXfrm>
        <a:off x="595543" y="1192013"/>
        <a:ext cx="494247" cy="494247"/>
      </dsp:txXfrm>
    </dsp:sp>
    <dsp:sp modelId="{5BE6E7A2-CC87-458A-86E5-03A9D9132DC8}">
      <dsp:nvSpPr>
        <dsp:cNvPr id="0" name=""/>
        <dsp:cNvSpPr/>
      </dsp:nvSpPr>
      <dsp:spPr>
        <a:xfrm rot="18654545">
          <a:off x="1090010" y="928312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99648" y="996596"/>
        <a:ext cx="130316" cy="141542"/>
      </dsp:txXfrm>
    </dsp:sp>
    <dsp:sp modelId="{E72E3439-170B-4945-AD37-D1670E1289AA}">
      <dsp:nvSpPr>
        <dsp:cNvPr id="0" name=""/>
        <dsp:cNvSpPr/>
      </dsp:nvSpPr>
      <dsp:spPr>
        <a:xfrm>
          <a:off x="1180935" y="295940"/>
          <a:ext cx="698971" cy="6989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</a:t>
          </a:r>
        </a:p>
      </dsp:txBody>
      <dsp:txXfrm>
        <a:off x="1283297" y="398302"/>
        <a:ext cx="494247" cy="494247"/>
      </dsp:txXfrm>
    </dsp:sp>
    <dsp:sp modelId="{73028539-4D32-42DB-B71C-C27A22B9B876}">
      <dsp:nvSpPr>
        <dsp:cNvPr id="0" name=""/>
        <dsp:cNvSpPr/>
      </dsp:nvSpPr>
      <dsp:spPr>
        <a:xfrm rot="20618182">
          <a:off x="1936125" y="381017"/>
          <a:ext cx="186166" cy="2359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7256" y="436064"/>
        <a:ext cx="130316" cy="1415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B5D7-61CF-D97B-B3D7-3E8AC9688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D593-5173-CE31-584A-ABF35B6EB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D1D09-2416-8009-B9F4-A0192FBD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39F4-82EC-F9CB-C93B-0638C8C5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7C30E-A3D0-9E90-666E-E4D39902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D00A-E4CE-D0A8-0AB0-9C5C5202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552B-3BBD-5479-FF08-85A8534F1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8476D-50D0-7CC9-E5DB-281C5027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384A0-94E7-E1F9-66C3-C9C15845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01508-659A-67C9-178D-20396601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AD2D8-0F67-610B-049C-ACC4E7827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41B39-55B8-1E2E-6EDE-4AD02C11D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6C0CE-7DF9-DD1D-E4F4-28C0B1078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03A8-2316-D97C-FD1C-08C174BC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9348-F062-29C8-5555-45902A56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A748-8F8C-6B4F-02BF-5AECBFD3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1B41-94D5-CB33-EA95-50CEEE62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AE78C-CC61-B67A-246F-9AEDFF2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21990-B8A0-80AF-36A3-2C29F8CA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DFDD-BB38-2475-8952-7E374B13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0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EAA4-81EA-17C0-45D0-D3F2EB99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B83F7-4E4E-442C-3525-A4FBD967C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C8B3-D458-8A96-4B2D-418FDDFB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3657F-4357-8C62-ADC5-30CAAA15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0DFC-5A22-C59F-A0A1-00DD0D95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E8ED-9B55-DC97-9345-A4536DB4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144A-44BD-6CA9-2E7F-254D75662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39CCC-90DE-1AB2-EA8B-5F5342325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9E7FB-B9D9-7184-2A8B-0D6B72779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3132E-716B-27F8-9B81-A9D45992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EC679-C755-65F5-CC60-7CCC71E1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0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04D7-7982-C0BF-07F6-87E87B2E7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40219-26EE-F93A-81C1-EC9055BF8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842C0-6F4F-0206-C5A5-8D3966BF8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D12E9-6D86-DD8B-A10C-304D925D3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653A2-030D-DB62-2A51-7D5D9A24D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A53D7-763E-BC29-C863-81E2E9AA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72D05-FAD5-6933-9095-B2E33E97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5FB2-6862-6C88-AA52-232E1F79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C874-AD80-A867-D406-B3DBEE5C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F1259-62F2-E92F-FA6C-81221BAB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08F0B-1FCF-8498-C3CD-A1EEFBFB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9DF05-19CD-7B1A-BC28-DB2EEF2A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23B4C-84D8-953B-7514-39823659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A3F4D-772B-C426-9D79-1EC5D23E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DF66-9A34-1132-11CE-ADF251D1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4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935-2C82-B099-49EE-F955559A0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1017-D836-EA04-D91E-DACD58885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A8CF5-7C1C-7269-AE9F-4CA9B8D35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863E7-0BD5-6D74-56C5-12B23CE7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18D8A-2D1B-B89C-0080-0296A540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EE90A-6300-4C79-E346-30C1B60E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E9E3-938E-90A5-5100-80D443874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E67C8-86B2-D58E-ED68-7BB203CC9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FE206-CCF7-E448-0566-CE7F51B0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FB03-9129-40D9-16FE-ED73ABAA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72F14-4037-3C16-530B-8BF9BA8F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FBD1-22F6-8692-859E-3B03315E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8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0FB0B-FAC0-0A3E-4BEE-0F57074F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DAC28-A6D4-5781-9962-5A7813FA3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57F6-8740-3F5E-5197-F61A3CE46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7E8A19-7C33-4009-955B-4CCC6549A4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522F-7828-3DBC-8DBE-FDCA67078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EDE05-0622-AE6A-7C7B-15BB1D8B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62999-B25B-4245-AC9E-18CCFE90E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5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456E2-8602-4D23-8379-79F24F08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N=13=k, S=3, M=5, i=S-1=2, g=1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FDC85F9-9AAE-C4C5-7F80-D3201F072E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050869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6E5378F-B088-8258-408E-1033345AD6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2191915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5301AB9-0CF9-B6BF-4BF1-4B5EC21A679F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ECA42-EDCC-A535-6E56-5C1AFE4677F0}"/>
              </a:ext>
            </a:extLst>
          </p:cNvPr>
          <p:cNvSpPr txBox="1"/>
          <p:nvPr/>
        </p:nvSpPr>
        <p:spPr>
          <a:xfrm>
            <a:off x="5578867" y="5127001"/>
            <a:ext cx="100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a[h-1]=h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D57A0A-26AB-4497-D9EC-AFCAD6CF7D2E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78431-A1B7-23AE-D03C-1B45F89A0B67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</p:spTree>
    <p:extLst>
      <p:ext uri="{BB962C8B-B14F-4D97-AF65-F5344CB8AC3E}">
        <p14:creationId xmlns:p14="http://schemas.microsoft.com/office/powerpoint/2010/main" val="75428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F6D52-CC52-BB5D-39DE-DE78600A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4C78D-41AD-1ACB-BC93-A8A5B50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N=13=k, S=3, M=5, i=2+5=7, g=2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A02CAAB-F8E4-FE46-8F92-0BF80C36E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95189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FFB4953-6103-7640-A880-55F899E6DB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261434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4E3EF4C-3999-669C-D48D-748D58A327AD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F10B65-16D5-9A01-75CE-6A162CBD1F20}"/>
              </a:ext>
            </a:extLst>
          </p:cNvPr>
          <p:cNvSpPr txBox="1"/>
          <p:nvPr/>
        </p:nvSpPr>
        <p:spPr>
          <a:xfrm>
            <a:off x="5578867" y="5127001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a[i]=7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F335F-3FDD-87C2-794A-EA3266B191D9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5989E-02C4-12AF-C4B5-DA19C0A49C05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</p:spTree>
    <p:extLst>
      <p:ext uri="{BB962C8B-B14F-4D97-AF65-F5344CB8AC3E}">
        <p14:creationId xmlns:p14="http://schemas.microsoft.com/office/powerpoint/2010/main" val="376917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19433-89EC-8F36-1996-05D7B93D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E78DA3-1DAC-3822-834B-C35CDAF8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k=12, S=3, M=5, i=7-1+5=11, g=2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CF20BBE-BB2C-F581-04B3-F830FC424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285555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40E1BC8E-348B-2D81-0AF4-9CA95265D1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673025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69C7213-102B-0F48-E2F7-9BCA9D6851BD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8C55-184C-6711-5AD5-AF83BC196FD5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CBE95-0BA0-8F07-67EF-7B09AEEBC5CD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84274-5A76-500B-B2CE-6487D99CAFA4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3C2BC9-4AE5-1DCD-EA7C-74FDA51C8260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0C333-B264-9A7B-785B-A8B9517327B0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222B66-F921-B0E5-07F3-565BD5047540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7A815D-BC29-0C42-B6AB-39C2AEE2FAA9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EE92CB-7CD2-0DAA-9B79-71B5274DB72A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04E134E0-3876-9B14-E42F-09F5347240B7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9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51488-0EB7-AD03-2014-59CE83AE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8DA00-A30D-6843-01FA-09F387C1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i=11,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4F5DE1-3484-9315-EEE3-73665C36E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02539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4B38FC6-6728-9AD7-8CA3-5ABEF84405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882199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9BDA8E4-E8DD-54B4-C45F-BE053962ACC4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9C8F0-812E-EADD-FC1B-DCB454AF4621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6CE997-F183-D5C8-3677-E8C48E5763CB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81AB7-997E-F231-6CFA-7DD0376CD251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31C90B-AEED-A6A5-6542-08ED266A15F1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27F2617-34C7-3CAF-E783-8407D77BFEFD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1455A9-A39C-B601-EBC9-253822B17377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05C7FA3-B08E-6995-6F95-D77F73107B7E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96F188-22DD-0304-59F9-9ED22B13D617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81647EDC-96EB-E559-60F0-F19C201AFC2D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A604E6-3932-BF35-578D-5DB55E9CC181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0C1F5E-B879-53EA-ED06-737DAF237B83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CB1470A7-699E-0915-157F-60FEB09F04C1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E75EAA-E686-9C53-5DF4-8D8E0C627878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58B84B-2B93-3045-0998-BBFE937D4CC8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D4A92649-0A9F-AD7E-F1DB-991A3AF05309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855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9E6F-F7AA-CE4B-2CC3-F033D6F05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B39DF-AC0B-30A6-765F-761B9014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i=11,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89CD8F2-2C88-58F8-924B-09F2A486D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3445243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D7C88A5-867E-163C-7A13-45E1E27B4E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3017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09E2BED9-4A96-24D2-7025-715DF740F8F1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097EA-ACD3-6D62-1992-6AEBF78C0E20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FF7DC-35B5-8D69-F927-A601F8D4C074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06F2F0-B41E-3FB1-5588-9D79130CDF7E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C64697-C5E1-8E44-C1C2-2E8C04968D70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05C96F2-F3ED-3934-5B58-899D31CAE394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7811DFC-C8FB-6BC0-8169-826E61E337CF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129858-E0AC-2F30-FBD5-638E90C2AD1C}"/>
              </a:ext>
            </a:extLst>
          </p:cNvPr>
          <p:cNvGrpSpPr/>
          <p:nvPr/>
        </p:nvGrpSpPr>
        <p:grpSpPr>
          <a:xfrm>
            <a:off x="9163222" y="6009198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4548CB-6EB8-A1ED-776E-9BC8713648D0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5499B0AB-3FF5-9731-0254-C593B4D0950D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044E2C-10F3-2181-B7EF-D8CEC8150026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CFB5DC-38F4-9687-AD5D-1799D4139962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CB1AFB93-B45A-1D87-8C19-18A96ABE54E8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F39484-A402-4B44-9BB4-DAC9B15269CB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A0A149-24BD-9849-8FA1-0EE49367F7C7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0E5781CE-BF98-F9E5-D5E6-D0B49EB91B05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20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8373-6FB1-381C-ADF0-49277641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372CF0-A2FA-B13A-A5B7-4307CFB1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k=11, S=3, M=5, i=10, g=3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9BB53B-5AEE-07F5-4730-9C39D3442B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80BDB4F-27B0-26D1-3CE5-874317CFC878}"/>
              </a:ext>
            </a:extLst>
          </p:cNvPr>
          <p:cNvGraphicFramePr>
            <a:graphicFrameLocks/>
          </p:cNvGraphicFramePr>
          <p:nvPr/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A9E0811F-8D32-83D9-D6C6-EB332A0F21C4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7469C-30B5-BFB3-2069-2094BFE636AB}"/>
              </a:ext>
            </a:extLst>
          </p:cNvPr>
          <p:cNvSpPr txBox="1"/>
          <p:nvPr/>
        </p:nvSpPr>
        <p:spPr>
          <a:xfrm>
            <a:off x="5578867" y="5127001"/>
            <a:ext cx="4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E29C5-2ECB-D27C-87AE-D7F6718DA909}"/>
              </a:ext>
            </a:extLst>
          </p:cNvPr>
          <p:cNvSpPr txBox="1"/>
          <p:nvPr/>
        </p:nvSpPr>
        <p:spPr>
          <a:xfrm>
            <a:off x="2964977" y="382176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885D6-ECFC-BC08-DD62-569DBE2860DF}"/>
              </a:ext>
            </a:extLst>
          </p:cNvPr>
          <p:cNvSpPr txBox="1"/>
          <p:nvPr/>
        </p:nvSpPr>
        <p:spPr>
          <a:xfrm>
            <a:off x="8080587" y="3816628"/>
            <a:ext cx="147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 Label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590A29-87F7-B02B-DD04-822F500E441D}"/>
              </a:ext>
            </a:extLst>
          </p:cNvPr>
          <p:cNvGrpSpPr/>
          <p:nvPr/>
        </p:nvGrpSpPr>
        <p:grpSpPr>
          <a:xfrm>
            <a:off x="80867" y="93246"/>
            <a:ext cx="605403" cy="605403"/>
            <a:chOff x="2689554" y="3743089"/>
            <a:chExt cx="605403" cy="6054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8C74011-2FF4-35E4-2618-5088EC741F69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CF3148-3DFE-15E3-FFEA-6BE00F8963D2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4DE651-2346-3858-FCD6-0BAA8E3C5C10}"/>
              </a:ext>
            </a:extLst>
          </p:cNvPr>
          <p:cNvGrpSpPr/>
          <p:nvPr/>
        </p:nvGrpSpPr>
        <p:grpSpPr>
          <a:xfrm>
            <a:off x="8512990" y="6176963"/>
            <a:ext cx="605403" cy="605403"/>
            <a:chOff x="2689554" y="3743089"/>
            <a:chExt cx="605403" cy="60540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0B9862C-0ECD-F2FD-532F-27FA0DF2A0A8}"/>
                </a:ext>
              </a:extLst>
            </p:cNvPr>
            <p:cNvSpPr/>
            <p:nvPr/>
          </p:nvSpPr>
          <p:spPr>
            <a:xfrm>
              <a:off x="2689554" y="3743089"/>
              <a:ext cx="605403" cy="605403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4">
              <a:extLst>
                <a:ext uri="{FF2B5EF4-FFF2-40B4-BE49-F238E27FC236}">
                  <a16:creationId xmlns:a16="http://schemas.microsoft.com/office/drawing/2014/main" id="{FB047792-C68A-40EF-3113-FCB7A338DF62}"/>
                </a:ext>
              </a:extLst>
            </p:cNvPr>
            <p:cNvSpPr txBox="1"/>
            <p:nvPr/>
          </p:nvSpPr>
          <p:spPr>
            <a:xfrm>
              <a:off x="2778213" y="3831748"/>
              <a:ext cx="428085" cy="4280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750" tIns="31750" rIns="31750" bIns="317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7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779B2F-3C86-3FD3-342E-E8AECA739D40}"/>
              </a:ext>
            </a:extLst>
          </p:cNvPr>
          <p:cNvGrpSpPr/>
          <p:nvPr/>
        </p:nvGrpSpPr>
        <p:grpSpPr>
          <a:xfrm>
            <a:off x="774929" y="93246"/>
            <a:ext cx="639484" cy="639484"/>
            <a:chOff x="611755" y="928349"/>
            <a:chExt cx="639484" cy="6394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8014C71-1111-298A-BD55-939A24B0FFD5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20C242BA-8477-DCE5-C60A-3CC693705B2A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E2F5FB-7C72-409E-EBDD-7F55869AA8B6}"/>
              </a:ext>
            </a:extLst>
          </p:cNvPr>
          <p:cNvGrpSpPr/>
          <p:nvPr/>
        </p:nvGrpSpPr>
        <p:grpSpPr>
          <a:xfrm>
            <a:off x="6456537" y="2106579"/>
            <a:ext cx="639484" cy="639484"/>
            <a:chOff x="611755" y="928349"/>
            <a:chExt cx="639484" cy="6394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DFFD612-BC9A-172C-BB4D-ED914F10EB58}"/>
                </a:ext>
              </a:extLst>
            </p:cNvPr>
            <p:cNvSpPr/>
            <p:nvPr/>
          </p:nvSpPr>
          <p:spPr>
            <a:xfrm>
              <a:off x="611755" y="928349"/>
              <a:ext cx="639484" cy="639484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C8C260B8-EFB5-7CF5-3FAB-8680CC7C97EB}"/>
                </a:ext>
              </a:extLst>
            </p:cNvPr>
            <p:cNvSpPr txBox="1"/>
            <p:nvPr/>
          </p:nvSpPr>
          <p:spPr>
            <a:xfrm>
              <a:off x="705405" y="1021999"/>
              <a:ext cx="452184" cy="4521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dirty="0"/>
                <a:t>12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1FE913-A974-B87E-FD44-A52C6B1D534A}"/>
              </a:ext>
            </a:extLst>
          </p:cNvPr>
          <p:cNvGrpSpPr/>
          <p:nvPr/>
        </p:nvGrpSpPr>
        <p:grpSpPr>
          <a:xfrm>
            <a:off x="1485964" y="63502"/>
            <a:ext cx="698971" cy="698971"/>
            <a:chOff x="4033527" y="2129190"/>
            <a:chExt cx="698971" cy="69897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11D9EC-E088-1065-367B-5568F76DA8C0}"/>
                </a:ext>
              </a:extLst>
            </p:cNvPr>
            <p:cNvSpPr/>
            <p:nvPr/>
          </p:nvSpPr>
          <p:spPr>
            <a:xfrm>
              <a:off x="4033527" y="2129190"/>
              <a:ext cx="698971" cy="698971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C9516B36-8561-CF93-8918-61FB78D713DC}"/>
                </a:ext>
              </a:extLst>
            </p:cNvPr>
            <p:cNvSpPr txBox="1"/>
            <p:nvPr/>
          </p:nvSpPr>
          <p:spPr>
            <a:xfrm>
              <a:off x="4135889" y="2231552"/>
              <a:ext cx="494247" cy="494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6830" tIns="36830" rIns="36830" bIns="36830" numCol="1" spcCol="1270" anchor="ctr" anchorCtr="0">
              <a:noAutofit/>
            </a:bodyPr>
            <a:lstStyle/>
            <a:p>
              <a:pPr marL="0" lvl="0" indent="0" algn="ctr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49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D5996-821E-B207-7A0E-0FF53529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B6CE14-8083-0ACC-E980-3211B85D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S=3, M=5, k=S-2=1,n=0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5FEAF7B-6390-4B6D-DEE2-206FF80103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965304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F4FF23A-775E-A1EE-0059-6F76895D45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074773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3D448ADF-80A5-A5B0-96AE-CD12D553BD98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D1D573-308E-F8D4-359C-909749D8764F}"/>
              </a:ext>
            </a:extLst>
          </p:cNvPr>
          <p:cNvSpPr txBox="1"/>
          <p:nvPr/>
        </p:nvSpPr>
        <p:spPr>
          <a:xfrm>
            <a:off x="2964977" y="3821765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75E1E2-656D-A5A6-F348-BC629FB0F22F}"/>
              </a:ext>
            </a:extLst>
          </p:cNvPr>
          <p:cNvSpPr txBox="1"/>
          <p:nvPr/>
        </p:nvSpPr>
        <p:spPr>
          <a:xfrm>
            <a:off x="8379868" y="3816628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q</a:t>
            </a:r>
          </a:p>
        </p:txBody>
      </p:sp>
    </p:spTree>
    <p:extLst>
      <p:ext uri="{BB962C8B-B14F-4D97-AF65-F5344CB8AC3E}">
        <p14:creationId xmlns:p14="http://schemas.microsoft.com/office/powerpoint/2010/main" val="121300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C8449-2662-D60E-1991-4EE565ED1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967E1-327E-B01A-ACA8-5E5664DCF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N=13, S=3, M=5, k=2+5=7, n=1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8BA036C-C60F-E0A1-27CE-9FE01C839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5569448"/>
              </p:ext>
            </p:extLst>
          </p:nvPr>
        </p:nvGraphicFramePr>
        <p:xfrm>
          <a:off x="838200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3D898FBE-A579-B0FE-34C4-0D7795CB38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084893"/>
              </p:ext>
            </p:extLst>
          </p:nvPr>
        </p:nvGraphicFramePr>
        <p:xfrm>
          <a:off x="6277585" y="1825625"/>
          <a:ext cx="50762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E3C09C29-B8F6-7A1A-0B01-A61C15EEBDFF}"/>
              </a:ext>
            </a:extLst>
          </p:cNvPr>
          <p:cNvSpPr/>
          <p:nvPr/>
        </p:nvSpPr>
        <p:spPr>
          <a:xfrm>
            <a:off x="5825447" y="3801438"/>
            <a:ext cx="534256" cy="6678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B0869B-4E2E-7EAC-2095-67219F3F954B}"/>
              </a:ext>
            </a:extLst>
          </p:cNvPr>
          <p:cNvSpPr txBox="1"/>
          <p:nvPr/>
        </p:nvSpPr>
        <p:spPr>
          <a:xfrm>
            <a:off x="2964977" y="3821765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425DCE-951C-3C4B-3F51-9D2EA188D49D}"/>
              </a:ext>
            </a:extLst>
          </p:cNvPr>
          <p:cNvSpPr txBox="1"/>
          <p:nvPr/>
        </p:nvSpPr>
        <p:spPr>
          <a:xfrm>
            <a:off x="8379868" y="3816628"/>
            <a:ext cx="8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E3B9B-3742-C434-F1CC-2737E8B5B9ED}"/>
              </a:ext>
            </a:extLst>
          </p:cNvPr>
          <p:cNvSpPr txBox="1"/>
          <p:nvPr/>
        </p:nvSpPr>
        <p:spPr>
          <a:xfrm>
            <a:off x="3506854" y="618723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p[6]=1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88E38-113D-29C3-975C-EC0C8F589796}"/>
              </a:ext>
            </a:extLst>
          </p:cNvPr>
          <p:cNvSpPr txBox="1"/>
          <p:nvPr/>
        </p:nvSpPr>
        <p:spPr>
          <a:xfrm>
            <a:off x="8615764" y="132135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q[0]=7</a:t>
            </a:r>
          </a:p>
        </p:txBody>
      </p:sp>
    </p:spTree>
    <p:extLst>
      <p:ext uri="{BB962C8B-B14F-4D97-AF65-F5344CB8AC3E}">
        <p14:creationId xmlns:p14="http://schemas.microsoft.com/office/powerpoint/2010/main" val="358310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435</Words>
  <Application>Microsoft Office PowerPoint</Application>
  <PresentationFormat>Widescreen</PresentationFormat>
  <Paragraphs>241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N=13=k, S=3, M=5, i=S-1=2, g=1</vt:lpstr>
      <vt:lpstr>N=13=k, S=3, M=5, i=2+5=7, g=2</vt:lpstr>
      <vt:lpstr>N=13, k=12, S=3, M=5, i=7-1+5=11, g=2</vt:lpstr>
      <vt:lpstr>N=13, k=11, S=3, M=5, i=11, g=3</vt:lpstr>
      <vt:lpstr>N=13, k=11, S=3, M=5, i=11, g=3</vt:lpstr>
      <vt:lpstr>N=13, k=11, S=3, M=5, i=10, g=3</vt:lpstr>
      <vt:lpstr>N=13, S=3, M=5, k=S-2=1,n=0</vt:lpstr>
      <vt:lpstr>N=13, S=3, M=5, k=2+5=7, n=1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5</cp:revision>
  <dcterms:created xsi:type="dcterms:W3CDTF">2025-05-11T08:54:08Z</dcterms:created>
  <dcterms:modified xsi:type="dcterms:W3CDTF">2025-05-11T12:04:18Z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2025-05-11T09:07:24Z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7b964f27-0c57-4d05-bf1d-ef7c91792057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