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35" autoAdjust="0"/>
  </p:normalViewPr>
  <p:slideViewPr>
    <p:cSldViewPr snapToGrid="0" snapToObjects="1">
      <p:cViewPr varScale="1">
        <p:scale>
          <a:sx n="97" d="100"/>
          <a:sy n="97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241" y="2514600"/>
            <a:ext cx="7050371" cy="2262781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仓颉编程语言</a:t>
            </a:r>
            <a:endParaRPr lang="en-US" sz="66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241" y="4777379"/>
            <a:ext cx="7050371" cy="112628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学习与实践 </a:t>
            </a:r>
            <a:r>
              <a:rPr lang="en-US" altLang="zh-CN" sz="4800" dirty="0"/>
              <a:t>– </a:t>
            </a:r>
            <a:r>
              <a:rPr lang="zh-CN" altLang="en-US" sz="4800" dirty="0"/>
              <a:t>开篇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92366-B91A-C401-F597-BBD9F6ED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60" y="1411847"/>
            <a:ext cx="3876675" cy="5314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C708B-A36F-8BED-8EF3-0568CA476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07" y="514567"/>
            <a:ext cx="5137607" cy="277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8994C2-A333-67EA-0D7C-F9E0A5E40D08}"/>
              </a:ext>
            </a:extLst>
          </p:cNvPr>
          <p:cNvSpPr txBox="1">
            <a:spLocks/>
          </p:cNvSpPr>
          <p:nvPr/>
        </p:nvSpPr>
        <p:spPr>
          <a:xfrm>
            <a:off x="39569" y="74505"/>
            <a:ext cx="2060006" cy="1212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8000" b="1" dirty="0"/>
              <a:t>001</a:t>
            </a:r>
            <a:endParaRPr lang="en-US" sz="8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FF5E3-286F-01E6-FC0F-9F99E78C4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145" y="5758610"/>
            <a:ext cx="3376569" cy="700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6</TotalTime>
  <Words>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仓颉编程语言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2024-12-20T02:16:44Z</dcterms:created>
  <dcterms:modified xsi:type="dcterms:W3CDTF">2024-12-20T02:24:00Z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2024-12-20T02:17:45Z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2a74b23e-6559-48d1-8c62-e9bba67bf64f</vt:lpwstr>
  </property>
  <property fmtid="{D5CDD505-2E9C-101B-9397-08002B2CF9AE}" pid="9" name="MSIP_Label_19540963-e559-4020-8a90-fe8a502c2801_ContentBits">
    <vt:lpwstr>0</vt:lpwstr>
  </property>
</Properties>
</file>