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5DFA1-A903-4771-982C-54B99358CAA6}">
          <p14:sldIdLst>
            <p14:sldId id="257"/>
          </p14:sldIdLst>
        </p14:section>
        <p14:section name="C语言部分" id="{8BD7FAF1-389D-4672-8BC2-E03F0BBCDCF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  <p14:sldId id="269"/>
            <p14:sldId id="271"/>
            <p14:sldId id="272"/>
            <p14:sldId id="273"/>
          </p14:sldIdLst>
        </p14:section>
        <p14:section name="C++语言部分" id="{067E9523-9FD9-48E1-AB07-C39065B5E70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2/11/2025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2/10/2025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2/10/2025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2/10/2025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010 </a:t>
            </a:r>
            <a:r>
              <a:rPr lang="zh-CN" altLang="en-US" dirty="0"/>
              <a:t>条件运算符和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switch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52FF-D88A-D93B-7074-30728EB1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74746" y="1314563"/>
            <a:ext cx="8485654" cy="405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2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011 </a:t>
            </a:r>
            <a:r>
              <a:rPr lang="zh-CN" altLang="en-US" dirty="0"/>
              <a:t>循环控制语句 </a:t>
            </a:r>
            <a:r>
              <a:rPr lang="en-US" altLang="zh-CN" dirty="0" err="1"/>
              <a:t>goto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012 </a:t>
            </a:r>
            <a:r>
              <a:rPr lang="zh-CN" altLang="en-US" dirty="0"/>
              <a:t>循环控制语句 </a:t>
            </a:r>
            <a:r>
              <a:rPr lang="en-US" altLang="zh-CN" dirty="0"/>
              <a:t>while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9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013 </a:t>
            </a:r>
            <a:r>
              <a:rPr lang="zh-CN" altLang="en-US" dirty="0"/>
              <a:t>循环控制语句 </a:t>
            </a:r>
            <a:r>
              <a:rPr lang="en-US" altLang="zh-CN" dirty="0"/>
              <a:t>for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8F840-462C-F26E-B996-073AF92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43" y="1314563"/>
            <a:ext cx="6177041" cy="392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014 </a:t>
            </a:r>
            <a:r>
              <a:rPr lang="zh-CN" altLang="en-US" dirty="0"/>
              <a:t>循环的嵌套</a:t>
            </a:r>
            <a:r>
              <a:rPr lang="en-US" altLang="zh-CN" dirty="0"/>
              <a:t>, break</a:t>
            </a:r>
            <a:r>
              <a:rPr lang="en-US" altLang="zh-CN"/>
              <a:t>, continue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F773E-9CFD-E967-CA41-EE31393A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78" y="1300454"/>
            <a:ext cx="5720445" cy="390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6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015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一维数组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84ABC-057E-C58D-7FE9-884AC175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347" y="1314563"/>
            <a:ext cx="4936529" cy="413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12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016 </a:t>
            </a:r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二维数组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63EB9-E0AC-FD11-EEF3-7E00D9E69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108" y="1314563"/>
            <a:ext cx="4705451" cy="405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0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944" y="103160"/>
            <a:ext cx="7051236" cy="1079117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83704" y="5754508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数组 </a:t>
            </a:r>
            <a:r>
              <a:rPr lang="en-US" altLang="zh-CN" dirty="0"/>
              <a:t>– </a:t>
            </a:r>
            <a:r>
              <a:rPr lang="zh-CN" altLang="en-US" dirty="0"/>
              <a:t>字符数组</a:t>
            </a:r>
            <a:r>
              <a:rPr lang="en-US" altLang="zh-CN" dirty="0"/>
              <a:t>-1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DAC87-A4AF-AE8D-27EE-EE7A71C72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19" y="1258478"/>
            <a:ext cx="7579404" cy="4341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809C70-4C8E-14CC-5E0B-1821E8625786}"/>
              </a:ext>
            </a:extLst>
          </p:cNvPr>
          <p:cNvSpPr txBox="1"/>
          <p:nvPr/>
        </p:nvSpPr>
        <p:spPr>
          <a:xfrm>
            <a:off x="18854" y="11189"/>
            <a:ext cx="2083324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sz="6000" b="1" dirty="0"/>
              <a:t>017</a:t>
            </a:r>
          </a:p>
        </p:txBody>
      </p:sp>
    </p:spTree>
    <p:extLst>
      <p:ext uri="{BB962C8B-B14F-4D97-AF65-F5344CB8AC3E}">
        <p14:creationId xmlns:p14="http://schemas.microsoft.com/office/powerpoint/2010/main" val="4412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008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关系运算符、关系表达式与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逻辑运算符、逻辑表达式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9AD61-2D7A-47DD-619D-DE361A3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" y="1466963"/>
            <a:ext cx="8665373" cy="384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2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009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if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语句的三种形式与嵌套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1308-944F-5B9D-58DD-61FFC495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38824" y="1294793"/>
            <a:ext cx="8066812" cy="406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3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4256</TotalTime>
  <Words>307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华文楷体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Xiaoqi Zhao</cp:lastModifiedBy>
  <cp:revision>28</cp:revision>
  <dcterms:created xsi:type="dcterms:W3CDTF">2023-09-30T18:06:47Z</dcterms:created>
  <dcterms:modified xsi:type="dcterms:W3CDTF">2025-02-11T05:43:46Z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