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8"/>
  </p:notesMasterIdLst>
  <p:handoutMasterIdLst>
    <p:handoutMasterId r:id="rId9"/>
  </p:handoutMasterIdLst>
  <p:sldIdLst>
    <p:sldId id="312" r:id="rId5"/>
    <p:sldId id="313" r:id="rId6"/>
    <p:sldId id="314" r:id="rId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0FE"/>
    <a:srgbClr val="202C8F"/>
    <a:srgbClr val="FDFBF6"/>
    <a:srgbClr val="AAC4E9"/>
    <a:srgbClr val="F5CDCE"/>
    <a:srgbClr val="DF8C8C"/>
    <a:srgbClr val="D4D593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102" d="100"/>
          <a:sy n="102" d="100"/>
        </p:scale>
        <p:origin x="870" y="10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cpp/tree/main/cpp_blocks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4800" dirty="0"/>
              <a:t>C++ Application Development with Code::Blocks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94719-0CD6-3563-2660-3275824870D0}"/>
              </a:ext>
            </a:extLst>
          </p:cNvPr>
          <p:cNvSpPr txBox="1"/>
          <p:nvPr/>
        </p:nvSpPr>
        <p:spPr>
          <a:xfrm>
            <a:off x="110276" y="131976"/>
            <a:ext cx="16866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E9607-3B2C-C761-ADFD-622B991A4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8EF0A91-BC08-2472-710F-97A70A2E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7" y="1701931"/>
            <a:ext cx="2120630" cy="30558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03C523-2DA0-4EFA-2C1D-2F9B862D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5169" y="1820158"/>
            <a:ext cx="2280501" cy="2280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20A1E2-6220-5BD6-DB79-3D82E3942C7C}"/>
              </a:ext>
            </a:extLst>
          </p:cNvPr>
          <p:cNvSpPr txBox="1"/>
          <p:nvPr/>
        </p:nvSpPr>
        <p:spPr>
          <a:xfrm>
            <a:off x="2002251" y="5663052"/>
            <a:ext cx="8187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6F0FE"/>
                </a:solidFill>
              </a:rPr>
              <a:t>GitHub: </a:t>
            </a:r>
            <a:r>
              <a:rPr lang="en-US" sz="2000" b="1" dirty="0">
                <a:solidFill>
                  <a:srgbClr val="E6F0FE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https://github.com/yasenstar/learn_cpp/tree/main/cpp_blocks</a:t>
            </a:r>
            <a:endParaRPr lang="en-US" sz="2000" b="1" dirty="0">
              <a:solidFill>
                <a:srgbClr val="E6F0F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50E50-829A-06FE-5E2D-435D9B3FD8CB}"/>
              </a:ext>
            </a:extLst>
          </p:cNvPr>
          <p:cNvSpPr txBox="1"/>
          <p:nvPr/>
        </p:nvSpPr>
        <p:spPr>
          <a:xfrm>
            <a:off x="2887429" y="4439388"/>
            <a:ext cx="6417142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001 Opening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900D-2653-43FD-162D-3283C343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0EE5-55B9-ED80-0889-1FCE36189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C++ Programming from Scratch</a:t>
            </a:r>
          </a:p>
          <a:p>
            <a:r>
              <a:rPr lang="en-US" dirty="0"/>
              <a:t>Familiar and Use Code::Blocks as Tool</a:t>
            </a:r>
          </a:p>
          <a:p>
            <a:r>
              <a:rPr lang="en-US" dirty="0"/>
              <a:t>Examine the Book in Year 2024 Context</a:t>
            </a:r>
          </a:p>
          <a:p>
            <a:r>
              <a:rPr lang="en-US" dirty="0"/>
              <a:t>Gain Experience for Further C++ Learning</a:t>
            </a:r>
          </a:p>
          <a:p>
            <a:r>
              <a:rPr lang="en-US" dirty="0"/>
              <a:t>Learning by Practicing and Keeping Fun!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AC9581-1362-FD38-38BC-5BAD3E91B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017" y="929674"/>
            <a:ext cx="5715000" cy="3343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5152DF-C14E-47F4-7795-F20BEC5DBF1C}"/>
              </a:ext>
            </a:extLst>
          </p:cNvPr>
          <p:cNvSpPr txBox="1"/>
          <p:nvPr/>
        </p:nvSpPr>
        <p:spPr>
          <a:xfrm>
            <a:off x="914400" y="6103327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Thanks for Author: Biplab Kumar Modak</a:t>
            </a:r>
          </a:p>
        </p:txBody>
      </p:sp>
    </p:spTree>
    <p:extLst>
      <p:ext uri="{BB962C8B-B14F-4D97-AF65-F5344CB8AC3E}">
        <p14:creationId xmlns:p14="http://schemas.microsoft.com/office/powerpoint/2010/main" val="151292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E8B6-2404-1775-E952-5241E992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Code::Blocks?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8BBD96-E538-1DF9-3B6C-7587FABF7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161" y="2837468"/>
            <a:ext cx="5752283" cy="2848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B20C97-EE52-B5C9-EC06-C773620D2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338" y="1822952"/>
            <a:ext cx="2280501" cy="2280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26991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17</TotalTime>
  <Words>82</Words>
  <Application>Microsoft Office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Algerian</vt:lpstr>
      <vt:lpstr>Amasis MT Pro Black</vt:lpstr>
      <vt:lpstr>Arial</vt:lpstr>
      <vt:lpstr>Arial Black</vt:lpstr>
      <vt:lpstr>Calibri</vt:lpstr>
      <vt:lpstr>Sabon Next LT</vt:lpstr>
      <vt:lpstr>Custom</vt:lpstr>
      <vt:lpstr>C++ Application Development with Code::Blocks</vt:lpstr>
      <vt:lpstr>Contents</vt:lpstr>
      <vt:lpstr>Why Code::Blocks?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Application Development with Code::Blocks</dc:title>
  <dc:subject/>
  <dc:creator>Zhao Xiaoqi</dc:creator>
  <cp:lastModifiedBy>Zhao Xiaoqi</cp:lastModifiedBy>
  <cp:revision>5</cp:revision>
  <dcterms:created xsi:type="dcterms:W3CDTF">2024-04-14T20:46:21Z</dcterms:created>
  <dcterms:modified xsi:type="dcterms:W3CDTF">2024-04-14T21:06:55Z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2024-04-14T20:49:42Z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99287983-19b6-434f-ab2e-ba4bf354152f</vt:lpwstr>
  </property>
  <property fmtid="{D5CDD505-2E9C-101B-9397-08002B2CF9AE}" pid="9" name="MSIP_Label_19540963-e559-4020-8a90-fe8a502c2801_ContentBits">
    <vt:lpwstr>0</vt:lpwstr>
  </property>
</Properties>
</file>