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1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Rectangle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Freeform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Freeform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Freeform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Freeform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Freeform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6AF50E-D194-4350-9B09-198862C98A2B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225D-7CEA-436D-A1BD-566E87B9EBBD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648FD0-55DC-447B-ABE6-ABE18CDB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70EC0B-2C34-45A7-B467-E0E86AA7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DA6FDF-09AF-46C0-BB0B-B053C11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F5CF474A-6BD6-4BE9-8217-5758766EAA95}" type="datetime1">
              <a:rPr lang="en-US" smtClean="0"/>
              <a:t>10/1/2023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941BAD-E5DD-4B7D-B48F-E67D87D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132073-49CD-425A-BD18-5DCC3E0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8DDC-858E-4737-A939-80E0EC9D1F0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DE883-DB56-4A30-B2D5-5918D5FFCDE4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502A-9941-42DF-8C38-73AF7C604050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2D51-BFD6-4AB5-86BE-399AF1A1A472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9000-66B5-422B-B1D0-DF1029A45C39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33698-CB6E-44AE-887F-36DA29051437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80D-DD3F-4EB4-9055-05D79A780EF1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185-653A-4388-92AD-6104775D988F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Freeform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Freeform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Freeform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Freeform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0" name="Group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Freeform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Freeform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FEA6D32-15D0-4DC7-A69A-39420F2C8133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6837" y="1217687"/>
            <a:ext cx="8639175" cy="1906513"/>
          </a:xfrm>
        </p:spPr>
        <p:txBody>
          <a:bodyPr/>
          <a:lstStyle/>
          <a:p>
            <a:r>
              <a:rPr lang="en-US" sz="7200" dirty="0">
                <a:latin typeface="STLiti" panose="02010800040101010101" pitchFamily="2" charset="-122"/>
                <a:ea typeface="STLiti" panose="02010800040101010101" pitchFamily="2" charset="-122"/>
              </a:rPr>
              <a:t>C</a:t>
            </a:r>
            <a:r>
              <a:rPr lang="zh-CN" altLang="en-US" sz="7200" dirty="0">
                <a:latin typeface="STLiti" panose="02010800040101010101" pitchFamily="2" charset="-122"/>
                <a:ea typeface="STLiti" panose="02010800040101010101" pitchFamily="2" charset="-122"/>
              </a:rPr>
              <a:t>和</a:t>
            </a:r>
            <a:r>
              <a:rPr lang="en-US" altLang="zh-CN" sz="7200" dirty="0">
                <a:latin typeface="STLiti" panose="02010800040101010101" pitchFamily="2" charset="-122"/>
                <a:ea typeface="STLiti" panose="02010800040101010101" pitchFamily="2" charset="-122"/>
              </a:rPr>
              <a:t>C++</a:t>
            </a:r>
            <a:r>
              <a:rPr lang="zh-CN" altLang="en-US" sz="7200" dirty="0">
                <a:latin typeface="STLiti" panose="02010800040101010101" pitchFamily="2" charset="-122"/>
                <a:ea typeface="STLiti" panose="02010800040101010101" pitchFamily="2" charset="-122"/>
              </a:rPr>
              <a:t>游戏趣味编程</a:t>
            </a:r>
            <a:endParaRPr lang="en-US" sz="72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2612" y="3503687"/>
            <a:ext cx="3698299" cy="1116085"/>
          </a:xfrm>
        </p:spPr>
        <p:txBody>
          <a:bodyPr/>
          <a:lstStyle/>
          <a:p>
            <a:r>
              <a:rPr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作者：童晶</a:t>
            </a:r>
            <a:endParaRPr lang="en-US" altLang="zh-CN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r>
              <a:rPr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人民邮电出版社</a:t>
            </a:r>
            <a:endParaRPr lang="en-US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DA243-E793-0F27-4C87-F4BC5BBC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4" y="1988129"/>
            <a:ext cx="1724024" cy="2507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FBB80-78B5-AFD5-568D-DF889BA3E490}"/>
              </a:ext>
            </a:extLst>
          </p:cNvPr>
          <p:cNvSpPr txBox="1"/>
          <p:nvPr/>
        </p:nvSpPr>
        <p:spPr>
          <a:xfrm>
            <a:off x="3735840" y="6160590"/>
            <a:ext cx="741100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GitHub: </a:t>
            </a:r>
            <a:r>
              <a:rPr lang="en-US" sz="2400" b="1" dirty="0">
                <a:hlinkClick r:id="rId3"/>
              </a:rPr>
              <a:t>https://github.com/yasenstar/learn_cpp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D0751-6E58-9367-9408-D1186787AFD2}"/>
              </a:ext>
            </a:extLst>
          </p:cNvPr>
          <p:cNvSpPr txBox="1"/>
          <p:nvPr/>
        </p:nvSpPr>
        <p:spPr>
          <a:xfrm>
            <a:off x="2817812" y="4895851"/>
            <a:ext cx="8329031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4400" b="1" dirty="0">
                <a:latin typeface="STLiti" panose="02010800040101010101" pitchFamily="2" charset="-122"/>
                <a:ea typeface="STLiti" panose="02010800040101010101" pitchFamily="2" charset="-122"/>
              </a:rPr>
              <a:t>001-</a:t>
            </a:r>
            <a:r>
              <a:rPr lang="zh-CN" altLang="en-US" sz="4400" b="1" dirty="0">
                <a:latin typeface="STLiti" panose="02010800040101010101" pitchFamily="2" charset="-122"/>
                <a:ea typeface="STLiti" panose="02010800040101010101" pitchFamily="2" charset="-122"/>
              </a:rPr>
              <a:t>开篇，介绍和工具平台准备</a:t>
            </a:r>
            <a:endParaRPr lang="en-US" sz="4400" b="1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9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alloons Desig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lloons design slides.potx" id="{9087D0D9-28A6-4884-BD62-5F71C53084F5}" vid="{10F4CC2B-1A83-49A4-A64A-C0C58562716F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 design slides</Template>
  <TotalTime>4</TotalTime>
  <Words>35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STLiti</vt:lpstr>
      <vt:lpstr>Arial</vt:lpstr>
      <vt:lpstr>Century Gothic</vt:lpstr>
      <vt:lpstr>Euphemia</vt:lpstr>
      <vt:lpstr>Balloons Design</vt:lpstr>
      <vt:lpstr>C和C++游戏趣味编程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Zhao Xiaoqi</dc:creator>
  <cp:lastModifiedBy>Zhao Xiaoqi</cp:lastModifiedBy>
  <cp:revision>2</cp:revision>
  <dcterms:created xsi:type="dcterms:W3CDTF">2023-10-01T12:45:09Z</dcterms:created>
  <dcterms:modified xsi:type="dcterms:W3CDTF">2023-10-01T12:49:49Z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2023-10-01T12:45:36Z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b15aa328-b5fc-4963-86e8-7f3e07cc2101</vt:lpwstr>
  </property>
  <property fmtid="{D5CDD505-2E9C-101B-9397-08002B2CF9AE}" pid="9" name="MSIP_Label_19540963-e559-4020-8a90-fe8a502c2801_ContentBits">
    <vt:lpwstr>0</vt:lpwstr>
  </property>
</Properties>
</file>