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10/12/2023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10/12/2023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10/12/2023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10/12/2023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457</TotalTime>
  <Words>142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13</cp:revision>
  <dcterms:created xsi:type="dcterms:W3CDTF">2023-09-30T18:06:47Z</dcterms:created>
  <dcterms:modified xsi:type="dcterms:W3CDTF">2023-10-12T20:55:09Z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