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36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Melancholy abstract design template</vt:lpstr>
      <vt:lpstr>Title Layout</vt:lpstr>
      <vt:lpstr>Title and Content Layout with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2025-02-10T07:04:35Z</dcterms:created>
  <dcterms:modified xsi:type="dcterms:W3CDTF">2025-02-10T07:06:53Z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2025-02-10T07:05:08Z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bc410560-1258-4b80-b11d-49670bf094e7</vt:lpwstr>
  </property>
  <property fmtid="{D5CDD505-2E9C-101B-9397-08002B2CF9AE}" pid="18" name="MSIP_Label_19540963-e559-4020-8a90-fe8a502c2801_ContentBits">
    <vt:lpwstr>0</vt:lpwstr>
  </property>
</Properties>
</file>