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010 </a:t>
            </a:r>
            <a:r>
              <a:rPr lang="zh-CN" altLang="en-US" dirty="0"/>
              <a:t>条件运算符和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switch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52FF-D88A-D93B-7074-30728EB1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74746" y="1314563"/>
            <a:ext cx="8485654" cy="405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2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011 </a:t>
            </a:r>
            <a:r>
              <a:rPr lang="zh-CN" altLang="en-US" dirty="0"/>
              <a:t>循环控制语句 </a:t>
            </a:r>
            <a:r>
              <a:rPr lang="en-US" altLang="zh-CN" dirty="0" err="1"/>
              <a:t>goto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012 </a:t>
            </a:r>
            <a:r>
              <a:rPr lang="zh-CN" altLang="en-US" dirty="0"/>
              <a:t>循环控制语句 </a:t>
            </a:r>
            <a:r>
              <a:rPr lang="en-US" altLang="zh-CN" dirty="0"/>
              <a:t>while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9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013 </a:t>
            </a:r>
            <a:r>
              <a:rPr lang="zh-CN" altLang="en-US" dirty="0"/>
              <a:t>循环控制语句 </a:t>
            </a:r>
            <a:r>
              <a:rPr lang="en-US" altLang="zh-CN" dirty="0"/>
              <a:t>for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8F840-462C-F26E-B996-073AF92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43" y="1314563"/>
            <a:ext cx="6177041" cy="392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014 </a:t>
            </a:r>
            <a:r>
              <a:rPr lang="zh-CN" altLang="en-US" dirty="0"/>
              <a:t>循环的嵌套</a:t>
            </a:r>
            <a:r>
              <a:rPr lang="en-US" altLang="zh-CN" dirty="0"/>
              <a:t>, break</a:t>
            </a:r>
            <a:r>
              <a:rPr lang="en-US" altLang="zh-CN"/>
              <a:t>, continue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F773E-9CFD-E967-CA41-EE31393A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78" y="1300454"/>
            <a:ext cx="5720445" cy="390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015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一维数组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84ABC-057E-C58D-7FE9-884AC175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47" y="1314563"/>
            <a:ext cx="4936529" cy="413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20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016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二维数组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63EB9-E0AC-FD11-EEF3-7E00D9E69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08" y="1314563"/>
            <a:ext cx="4705451" cy="405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03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017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字符数组</a:t>
            </a:r>
            <a:r>
              <a:rPr lang="en-US" altLang="zh-CN" dirty="0"/>
              <a:t>-1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F6DDF-4272-B084-E299-E45736FDC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65" y="1314563"/>
            <a:ext cx="6229910" cy="413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21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018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字符数组</a:t>
            </a:r>
            <a:r>
              <a:rPr lang="en-US" altLang="zh-CN" dirty="0"/>
              <a:t>-2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48DA4-156D-65E5-3F4B-43EA8080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894" y="1314563"/>
            <a:ext cx="5580086" cy="416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30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008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关系运算符、关系表达式与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逻辑运算符、逻辑表达式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9AD61-2D7A-47DD-619D-DE361A3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" y="1466963"/>
            <a:ext cx="8665373" cy="384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009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if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语句的三种形式与嵌套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1308-944F-5B9D-58DD-61FFC495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38824" y="1294793"/>
            <a:ext cx="8066812" cy="406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3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2941</TotalTime>
  <Words>324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24</cp:revision>
  <dcterms:created xsi:type="dcterms:W3CDTF">2023-09-30T18:06:47Z</dcterms:created>
  <dcterms:modified xsi:type="dcterms:W3CDTF">2024-04-09T21:27:01Z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