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F5AB1C69-6EDB-4FF4-983F-18BD219EF32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72" y="-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2784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A45BA1-980A-4507-BE5A-5C1E7C2FFD8F}" type="datetimeFigureOut">
              <a:rPr lang="en-US"/>
              <a:t>4/7/2024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E03411-58E2-43FD-AE1D-AD77DFF8CB2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1910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A3416D-7FED-43BC-AA7C-D92DBA01ED64}" type="datetimeFigureOut">
              <a:rPr lang="en-US"/>
              <a:t>4/7/2024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DC57A8-AE18-4654-B6AF-04B3577165B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81397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65611" y="1752600"/>
            <a:ext cx="6858002" cy="182880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65610" y="3733800"/>
            <a:ext cx="6858002" cy="9144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81203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66214" y="421594"/>
            <a:ext cx="2286000" cy="1885508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84" name="Group 83"/>
          <p:cNvGrpSpPr>
            <a:grpSpLocks noChangeAspect="1"/>
          </p:cNvGrpSpPr>
          <p:nvPr/>
        </p:nvGrpSpPr>
        <p:grpSpPr>
          <a:xfrm rot="16200000" flipV="1">
            <a:off x="274315" y="1102304"/>
            <a:ext cx="5053664" cy="4411852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85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6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7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8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9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0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1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2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3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4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5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6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97" name="Picture Placeholder 33" descr="An empty placeholder to add an image. Click on the placeholder and select the image that you wish to add."/>
          <p:cNvSpPr>
            <a:spLocks noGrp="1"/>
          </p:cNvSpPr>
          <p:nvPr>
            <p:ph type="pic" sz="quarter" idx="17"/>
          </p:nvPr>
        </p:nvSpPr>
        <p:spPr>
          <a:xfrm>
            <a:off x="840795" y="1020193"/>
            <a:ext cx="3886200" cy="4572000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dirty="0"/>
          </a:p>
        </p:txBody>
      </p:sp>
      <p:grpSp>
        <p:nvGrpSpPr>
          <p:cNvPr id="98" name="Group 97"/>
          <p:cNvGrpSpPr/>
          <p:nvPr/>
        </p:nvGrpSpPr>
        <p:grpSpPr>
          <a:xfrm>
            <a:off x="5322489" y="319177"/>
            <a:ext cx="3389607" cy="2710838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99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0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1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2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3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4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5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6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7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8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9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0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111" name="Picture Placeholder 33" descr="An empty placeholder to add an image. Click on the placeholder and select the image that you wish to add."/>
          <p:cNvSpPr>
            <a:spLocks noGrp="1" noChangeAspect="1"/>
          </p:cNvSpPr>
          <p:nvPr>
            <p:ph type="pic" sz="quarter" idx="18"/>
          </p:nvPr>
        </p:nvSpPr>
        <p:spPr>
          <a:xfrm>
            <a:off x="5546780" y="529603"/>
            <a:ext cx="2993366" cy="230533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dirty="0"/>
          </a:p>
        </p:txBody>
      </p:sp>
      <p:grpSp>
        <p:nvGrpSpPr>
          <p:cNvPr id="112" name="Group 111"/>
          <p:cNvGrpSpPr/>
          <p:nvPr/>
        </p:nvGrpSpPr>
        <p:grpSpPr>
          <a:xfrm>
            <a:off x="5322489" y="3245640"/>
            <a:ext cx="3389607" cy="2710838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113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4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5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6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7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8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9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0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1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2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3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4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125" name="Picture Placeholder 33" descr="An empty placeholder to add an image. Click on the placeholder and select the image that you wish to add."/>
          <p:cNvSpPr>
            <a:spLocks noGrp="1" noChangeAspect="1"/>
          </p:cNvSpPr>
          <p:nvPr>
            <p:ph type="pic" sz="quarter" idx="19"/>
          </p:nvPr>
        </p:nvSpPr>
        <p:spPr>
          <a:xfrm>
            <a:off x="5546780" y="3456066"/>
            <a:ext cx="2993366" cy="230533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126" name="Text Placeholder 3"/>
          <p:cNvSpPr>
            <a:spLocks noGrp="1"/>
          </p:cNvSpPr>
          <p:nvPr>
            <p:ph type="body" sz="half" idx="21"/>
          </p:nvPr>
        </p:nvSpPr>
        <p:spPr>
          <a:xfrm>
            <a:off x="9066214" y="2484992"/>
            <a:ext cx="2286000" cy="3248729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pPr/>
              <a:t>‹#›</a:t>
            </a:fld>
            <a:endParaRPr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pPr/>
              <a:t>4/7/2024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87425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11732" y="1330347"/>
            <a:ext cx="3840480" cy="210312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6613" y="914400"/>
            <a:ext cx="6172201" cy="5029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11732" y="3555523"/>
            <a:ext cx="3840480" cy="238807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65213" y="6019801"/>
            <a:ext cx="762000" cy="228600"/>
          </a:xfrm>
        </p:spPr>
        <p:txBody>
          <a:bodyPr/>
          <a:lstStyle>
            <a:lvl1pPr algn="l">
              <a:defRPr/>
            </a:lvl1pPr>
          </a:lstStyle>
          <a:p>
            <a:fld id="{022B156B-59AE-415F-B24B-8756D48BB977}" type="slidenum">
              <a:rPr/>
              <a:pPr/>
              <a:t>‹#›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75611" y="6019801"/>
            <a:ext cx="1396260" cy="228600"/>
          </a:xfrm>
        </p:spPr>
        <p:txBody>
          <a:bodyPr/>
          <a:lstStyle/>
          <a:p>
            <a:fld id="{4CF99945-0A15-4715-AB6C-F5E56CF20F70}" type="datetimeFigureOut">
              <a:rPr lang="en-US"/>
              <a:t>4/7/2024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39762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2891" y="1330347"/>
            <a:ext cx="3840480" cy="210312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grpSp>
        <p:nvGrpSpPr>
          <p:cNvPr id="8" name="Group 7"/>
          <p:cNvGrpSpPr/>
          <p:nvPr/>
        </p:nvGrpSpPr>
        <p:grpSpPr>
          <a:xfrm>
            <a:off x="595546" y="781398"/>
            <a:ext cx="6433398" cy="5053665"/>
            <a:chOff x="5162444" y="781398"/>
            <a:chExt cx="6433398" cy="5053665"/>
          </a:xfrm>
        </p:grpSpPr>
        <p:sp>
          <p:nvSpPr>
            <p:cNvPr id="9" name="Freeform 42"/>
            <p:cNvSpPr>
              <a:spLocks/>
            </p:cNvSpPr>
            <p:nvPr/>
          </p:nvSpPr>
          <p:spPr bwMode="auto">
            <a:xfrm rot="16200000" flipV="1">
              <a:off x="3342557" y="3275021"/>
              <a:ext cx="3827994" cy="17568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" name="Freeform 43"/>
            <p:cNvSpPr>
              <a:spLocks/>
            </p:cNvSpPr>
            <p:nvPr/>
          </p:nvSpPr>
          <p:spPr bwMode="auto">
            <a:xfrm rot="16200000" flipV="1">
              <a:off x="9565728" y="3299447"/>
              <a:ext cx="3836876" cy="17568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5814205" y="859113"/>
              <a:ext cx="5129146" cy="4880471"/>
              <a:chOff x="7856559" y="859113"/>
              <a:chExt cx="3086791" cy="4880471"/>
            </a:xfrm>
          </p:grpSpPr>
          <p:sp>
            <p:nvSpPr>
              <p:cNvPr id="20" name="Freeform 41"/>
              <p:cNvSpPr>
                <a:spLocks/>
              </p:cNvSpPr>
              <p:nvPr/>
            </p:nvSpPr>
            <p:spPr bwMode="auto">
              <a:xfrm rot="16200000" flipV="1">
                <a:off x="9392183" y="4188416"/>
                <a:ext cx="15544" cy="3086791"/>
              </a:xfrm>
              <a:custGeom>
                <a:avLst/>
                <a:gdLst>
                  <a:gd name="T0" fmla="*/ 3 w 5"/>
                  <a:gd name="T1" fmla="*/ 0 h 868"/>
                  <a:gd name="T2" fmla="*/ 4 w 5"/>
                  <a:gd name="T3" fmla="*/ 217 h 868"/>
                  <a:gd name="T4" fmla="*/ 3 w 5"/>
                  <a:gd name="T5" fmla="*/ 326 h 868"/>
                  <a:gd name="T6" fmla="*/ 4 w 5"/>
                  <a:gd name="T7" fmla="*/ 434 h 868"/>
                  <a:gd name="T8" fmla="*/ 4 w 5"/>
                  <a:gd name="T9" fmla="*/ 651 h 868"/>
                  <a:gd name="T10" fmla="*/ 4 w 5"/>
                  <a:gd name="T11" fmla="*/ 760 h 868"/>
                  <a:gd name="T12" fmla="*/ 3 w 5"/>
                  <a:gd name="T13" fmla="*/ 868 h 868"/>
                  <a:gd name="T14" fmla="*/ 2 w 5"/>
                  <a:gd name="T15" fmla="*/ 868 h 868"/>
                  <a:gd name="T16" fmla="*/ 1 w 5"/>
                  <a:gd name="T17" fmla="*/ 760 h 868"/>
                  <a:gd name="T18" fmla="*/ 0 w 5"/>
                  <a:gd name="T19" fmla="*/ 651 h 868"/>
                  <a:gd name="T20" fmla="*/ 1 w 5"/>
                  <a:gd name="T21" fmla="*/ 434 h 868"/>
                  <a:gd name="T22" fmla="*/ 2 w 5"/>
                  <a:gd name="T23" fmla="*/ 326 h 868"/>
                  <a:gd name="T24" fmla="*/ 1 w 5"/>
                  <a:gd name="T25" fmla="*/ 217 h 868"/>
                  <a:gd name="T26" fmla="*/ 2 w 5"/>
                  <a:gd name="T27" fmla="*/ 0 h 868"/>
                  <a:gd name="T28" fmla="*/ 3 w 5"/>
                  <a:gd name="T29" fmla="*/ 0 h 8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" h="868">
                    <a:moveTo>
                      <a:pt x="3" y="0"/>
                    </a:moveTo>
                    <a:cubicBezTo>
                      <a:pt x="4" y="73"/>
                      <a:pt x="4" y="145"/>
                      <a:pt x="4" y="217"/>
                    </a:cubicBezTo>
                    <a:cubicBezTo>
                      <a:pt x="4" y="253"/>
                      <a:pt x="3" y="290"/>
                      <a:pt x="3" y="326"/>
                    </a:cubicBezTo>
                    <a:cubicBezTo>
                      <a:pt x="3" y="362"/>
                      <a:pt x="3" y="398"/>
                      <a:pt x="4" y="434"/>
                    </a:cubicBezTo>
                    <a:cubicBezTo>
                      <a:pt x="4" y="507"/>
                      <a:pt x="5" y="579"/>
                      <a:pt x="4" y="651"/>
                    </a:cubicBezTo>
                    <a:cubicBezTo>
                      <a:pt x="5" y="687"/>
                      <a:pt x="4" y="724"/>
                      <a:pt x="4" y="760"/>
                    </a:cubicBezTo>
                    <a:cubicBezTo>
                      <a:pt x="4" y="796"/>
                      <a:pt x="3" y="832"/>
                      <a:pt x="3" y="868"/>
                    </a:cubicBezTo>
                    <a:cubicBezTo>
                      <a:pt x="2" y="868"/>
                      <a:pt x="2" y="868"/>
                      <a:pt x="2" y="868"/>
                    </a:cubicBezTo>
                    <a:cubicBezTo>
                      <a:pt x="2" y="832"/>
                      <a:pt x="1" y="796"/>
                      <a:pt x="1" y="760"/>
                    </a:cubicBezTo>
                    <a:cubicBezTo>
                      <a:pt x="1" y="724"/>
                      <a:pt x="0" y="687"/>
                      <a:pt x="0" y="651"/>
                    </a:cubicBezTo>
                    <a:cubicBezTo>
                      <a:pt x="0" y="579"/>
                      <a:pt x="1" y="507"/>
                      <a:pt x="1" y="434"/>
                    </a:cubicBezTo>
                    <a:cubicBezTo>
                      <a:pt x="2" y="398"/>
                      <a:pt x="2" y="362"/>
                      <a:pt x="2" y="326"/>
                    </a:cubicBezTo>
                    <a:cubicBezTo>
                      <a:pt x="2" y="290"/>
                      <a:pt x="1" y="253"/>
                      <a:pt x="1" y="217"/>
                    </a:cubicBezTo>
                    <a:cubicBezTo>
                      <a:pt x="0" y="145"/>
                      <a:pt x="1" y="73"/>
                      <a:pt x="2" y="0"/>
                    </a:cubicBezTo>
                    <a:lnTo>
                      <a:pt x="3" y="0"/>
                    </a:ln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1" name="Freeform 44"/>
              <p:cNvSpPr>
                <a:spLocks/>
              </p:cNvSpPr>
              <p:nvPr/>
            </p:nvSpPr>
            <p:spPr bwMode="auto">
              <a:xfrm rot="16200000" flipV="1">
                <a:off x="9366943" y="-651271"/>
                <a:ext cx="13322" cy="3034090"/>
              </a:xfrm>
              <a:custGeom>
                <a:avLst/>
                <a:gdLst>
                  <a:gd name="T0" fmla="*/ 2 w 4"/>
                  <a:gd name="T1" fmla="*/ 853 h 853"/>
                  <a:gd name="T2" fmla="*/ 0 w 4"/>
                  <a:gd name="T3" fmla="*/ 640 h 853"/>
                  <a:gd name="T4" fmla="*/ 1 w 4"/>
                  <a:gd name="T5" fmla="*/ 533 h 853"/>
                  <a:gd name="T6" fmla="*/ 1 w 4"/>
                  <a:gd name="T7" fmla="*/ 427 h 853"/>
                  <a:gd name="T8" fmla="*/ 0 w 4"/>
                  <a:gd name="T9" fmla="*/ 213 h 853"/>
                  <a:gd name="T10" fmla="*/ 0 w 4"/>
                  <a:gd name="T11" fmla="*/ 107 h 853"/>
                  <a:gd name="T12" fmla="*/ 2 w 4"/>
                  <a:gd name="T13" fmla="*/ 0 h 853"/>
                  <a:gd name="T14" fmla="*/ 2 w 4"/>
                  <a:gd name="T15" fmla="*/ 0 h 853"/>
                  <a:gd name="T16" fmla="*/ 3 w 4"/>
                  <a:gd name="T17" fmla="*/ 107 h 853"/>
                  <a:gd name="T18" fmla="*/ 4 w 4"/>
                  <a:gd name="T19" fmla="*/ 213 h 853"/>
                  <a:gd name="T20" fmla="*/ 3 w 4"/>
                  <a:gd name="T21" fmla="*/ 427 h 853"/>
                  <a:gd name="T22" fmla="*/ 2 w 4"/>
                  <a:gd name="T23" fmla="*/ 533 h 853"/>
                  <a:gd name="T24" fmla="*/ 3 w 4"/>
                  <a:gd name="T25" fmla="*/ 640 h 853"/>
                  <a:gd name="T26" fmla="*/ 2 w 4"/>
                  <a:gd name="T27" fmla="*/ 853 h 8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" h="853">
                    <a:moveTo>
                      <a:pt x="2" y="853"/>
                    </a:moveTo>
                    <a:cubicBezTo>
                      <a:pt x="0" y="782"/>
                      <a:pt x="0" y="711"/>
                      <a:pt x="0" y="640"/>
                    </a:cubicBezTo>
                    <a:cubicBezTo>
                      <a:pt x="0" y="604"/>
                      <a:pt x="1" y="569"/>
                      <a:pt x="1" y="533"/>
                    </a:cubicBezTo>
                    <a:cubicBezTo>
                      <a:pt x="1" y="498"/>
                      <a:pt x="1" y="462"/>
                      <a:pt x="1" y="427"/>
                    </a:cubicBezTo>
                    <a:cubicBezTo>
                      <a:pt x="0" y="356"/>
                      <a:pt x="0" y="284"/>
                      <a:pt x="0" y="213"/>
                    </a:cubicBezTo>
                    <a:cubicBezTo>
                      <a:pt x="0" y="178"/>
                      <a:pt x="0" y="142"/>
                      <a:pt x="0" y="107"/>
                    </a:cubicBezTo>
                    <a:cubicBezTo>
                      <a:pt x="1" y="71"/>
                      <a:pt x="1" y="36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3" y="36"/>
                      <a:pt x="3" y="71"/>
                      <a:pt x="3" y="107"/>
                    </a:cubicBezTo>
                    <a:cubicBezTo>
                      <a:pt x="4" y="142"/>
                      <a:pt x="4" y="178"/>
                      <a:pt x="4" y="213"/>
                    </a:cubicBezTo>
                    <a:cubicBezTo>
                      <a:pt x="4" y="284"/>
                      <a:pt x="3" y="356"/>
                      <a:pt x="3" y="427"/>
                    </a:cubicBezTo>
                    <a:cubicBezTo>
                      <a:pt x="3" y="462"/>
                      <a:pt x="2" y="498"/>
                      <a:pt x="2" y="533"/>
                    </a:cubicBezTo>
                    <a:cubicBezTo>
                      <a:pt x="3" y="569"/>
                      <a:pt x="3" y="604"/>
                      <a:pt x="3" y="640"/>
                    </a:cubicBezTo>
                    <a:cubicBezTo>
                      <a:pt x="4" y="711"/>
                      <a:pt x="3" y="782"/>
                      <a:pt x="2" y="853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</p:grpSp>
        <p:sp>
          <p:nvSpPr>
            <p:cNvPr id="12" name="Freeform 45"/>
            <p:cNvSpPr>
              <a:spLocks noEditPoints="1"/>
            </p:cNvSpPr>
            <p:nvPr/>
          </p:nvSpPr>
          <p:spPr bwMode="auto">
            <a:xfrm rot="16200000" flipV="1">
              <a:off x="5186001" y="5323012"/>
              <a:ext cx="477390" cy="524504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" name="Freeform 46"/>
            <p:cNvSpPr>
              <a:spLocks noEditPoints="1"/>
            </p:cNvSpPr>
            <p:nvPr/>
          </p:nvSpPr>
          <p:spPr bwMode="auto">
            <a:xfrm rot="16200000" flipV="1">
              <a:off x="5197295" y="5324846"/>
              <a:ext cx="477390" cy="511956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" name="Freeform 47"/>
            <p:cNvSpPr>
              <a:spLocks noEditPoints="1"/>
            </p:cNvSpPr>
            <p:nvPr/>
          </p:nvSpPr>
          <p:spPr bwMode="auto">
            <a:xfrm rot="16200000" flipV="1">
              <a:off x="11076843" y="5321082"/>
              <a:ext cx="508476" cy="519485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" name="Freeform 48"/>
            <p:cNvSpPr>
              <a:spLocks noEditPoints="1"/>
            </p:cNvSpPr>
            <p:nvPr/>
          </p:nvSpPr>
          <p:spPr bwMode="auto">
            <a:xfrm rot="16200000" flipV="1">
              <a:off x="11093207" y="5321324"/>
              <a:ext cx="470728" cy="534543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" name="Freeform 49"/>
            <p:cNvSpPr>
              <a:spLocks noEditPoints="1"/>
            </p:cNvSpPr>
            <p:nvPr/>
          </p:nvSpPr>
          <p:spPr bwMode="auto">
            <a:xfrm rot="16200000" flipV="1">
              <a:off x="11051654" y="771453"/>
              <a:ext cx="468508" cy="519485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" name="Freeform 50"/>
            <p:cNvSpPr>
              <a:spLocks noEditPoints="1"/>
            </p:cNvSpPr>
            <p:nvPr/>
          </p:nvSpPr>
          <p:spPr bwMode="auto">
            <a:xfrm rot="16200000" flipV="1">
              <a:off x="11044126" y="786511"/>
              <a:ext cx="468508" cy="489370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" name="Freeform 51"/>
            <p:cNvSpPr>
              <a:spLocks noEditPoints="1"/>
            </p:cNvSpPr>
            <p:nvPr/>
          </p:nvSpPr>
          <p:spPr bwMode="auto">
            <a:xfrm rot="16200000" flipV="1">
              <a:off x="5232723" y="721157"/>
              <a:ext cx="424100" cy="544581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" name="Freeform 52"/>
            <p:cNvSpPr>
              <a:spLocks noEditPoints="1"/>
            </p:cNvSpPr>
            <p:nvPr/>
          </p:nvSpPr>
          <p:spPr bwMode="auto">
            <a:xfrm rot="16200000" flipV="1">
              <a:off x="5241796" y="749729"/>
              <a:ext cx="428541" cy="491879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836613" y="1031195"/>
            <a:ext cx="5943600" cy="4572000"/>
          </a:xfr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92891" y="3555521"/>
            <a:ext cx="3840480" cy="216851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t>‹#›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t>4/7/2024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59575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t>‹#›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t>4/7/2024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47936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624268" y="304800"/>
            <a:ext cx="1729531" cy="56769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304800"/>
            <a:ext cx="8633671" cy="56769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t>‹#›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t>4/7/2024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5803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t>‹#›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t>4/7/2024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9630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5613" y="1828800"/>
            <a:ext cx="6858002" cy="1828800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5610" y="3733800"/>
            <a:ext cx="6858002" cy="9144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29257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5212" y="1825625"/>
            <a:ext cx="4954588" cy="41879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4951414" cy="41879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t>‹#›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t>4/7/2024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72755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1681163"/>
            <a:ext cx="4956048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505075"/>
            <a:ext cx="4956048" cy="3476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4956048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4956048" cy="3476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t>‹#›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t>4/7/2024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18571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t>‹#›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t>4/7/2024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2816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t>‹#›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t>4/7/2024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7874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2" y="304799"/>
            <a:ext cx="10058402" cy="121615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1052422" y="1733550"/>
            <a:ext cx="4360503" cy="3050038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10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0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1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6" name="Picture Placeholder 33" descr="An empty placeholder to add an image. Click on the placeholder and select the image that you wish to add."/>
          <p:cNvSpPr>
            <a:spLocks noGrp="1" noChangeAspect="1"/>
          </p:cNvSpPr>
          <p:nvPr>
            <p:ph type="pic" sz="quarter" idx="17"/>
          </p:nvPr>
        </p:nvSpPr>
        <p:spPr>
          <a:xfrm>
            <a:off x="1265028" y="1900210"/>
            <a:ext cx="3935536" cy="2571736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39" name="Text Placeholder 3"/>
          <p:cNvSpPr>
            <a:spLocks noGrp="1"/>
          </p:cNvSpPr>
          <p:nvPr>
            <p:ph type="body" sz="half" idx="2"/>
          </p:nvPr>
        </p:nvSpPr>
        <p:spPr>
          <a:xfrm>
            <a:off x="1052423" y="4935990"/>
            <a:ext cx="4368980" cy="100761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6763111" y="1733550"/>
            <a:ext cx="4360503" cy="3050038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23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4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7" name="Picture Placeholder 33" descr="An empty placeholder to add an image. Click on the placeholder and select the image that you wish to add."/>
          <p:cNvSpPr>
            <a:spLocks noGrp="1" noChangeAspect="1"/>
          </p:cNvSpPr>
          <p:nvPr>
            <p:ph type="pic" sz="quarter" idx="18"/>
          </p:nvPr>
        </p:nvSpPr>
        <p:spPr>
          <a:xfrm>
            <a:off x="6975717" y="1900210"/>
            <a:ext cx="3935536" cy="2571736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0" name="Text Placeholder 3"/>
          <p:cNvSpPr>
            <a:spLocks noGrp="1"/>
          </p:cNvSpPr>
          <p:nvPr>
            <p:ph type="body" sz="half" idx="19"/>
          </p:nvPr>
        </p:nvSpPr>
        <p:spPr>
          <a:xfrm>
            <a:off x="6742908" y="4935990"/>
            <a:ext cx="4368980" cy="100761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pPr/>
              <a:t>‹#›</a:t>
            </a:fld>
            <a:endParaRPr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pPr/>
              <a:t>4/7/2024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68274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52" name="Group 51"/>
          <p:cNvGrpSpPr>
            <a:grpSpLocks noChangeAspect="1"/>
          </p:cNvGrpSpPr>
          <p:nvPr/>
        </p:nvGrpSpPr>
        <p:grpSpPr>
          <a:xfrm rot="5400000">
            <a:off x="1045139" y="1678105"/>
            <a:ext cx="3123347" cy="3089730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53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4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5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6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7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8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9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0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1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2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3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4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79" name="Picture Placeholder 33" descr="An empty placeholder to add an image. Click on the placeholder and select the image that you wish to add."/>
          <p:cNvSpPr>
            <a:spLocks noGrp="1"/>
          </p:cNvSpPr>
          <p:nvPr>
            <p:ph type="pic" sz="quarter" idx="19"/>
          </p:nvPr>
        </p:nvSpPr>
        <p:spPr>
          <a:xfrm>
            <a:off x="1249168" y="1824285"/>
            <a:ext cx="2715289" cy="277630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81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5212" y="4947405"/>
            <a:ext cx="2743200" cy="9144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4" name="Group 83"/>
          <p:cNvGrpSpPr>
            <a:grpSpLocks noChangeAspect="1"/>
          </p:cNvGrpSpPr>
          <p:nvPr userDrawn="1"/>
        </p:nvGrpSpPr>
        <p:grpSpPr>
          <a:xfrm rot="5400000">
            <a:off x="4517135" y="1678105"/>
            <a:ext cx="3123347" cy="3089730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85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6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7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8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9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0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1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2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3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4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5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6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78" name="Picture Placeholder 33" descr="An empty placeholder to add an image. Click on the placeholder and select the image that you wish to add."/>
          <p:cNvSpPr>
            <a:spLocks noGrp="1"/>
          </p:cNvSpPr>
          <p:nvPr>
            <p:ph type="pic" sz="quarter" idx="18"/>
          </p:nvPr>
        </p:nvSpPr>
        <p:spPr>
          <a:xfrm>
            <a:off x="4720924" y="1824285"/>
            <a:ext cx="2715768" cy="277630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82" name="Text Placeholder 3"/>
          <p:cNvSpPr>
            <a:spLocks noGrp="1"/>
          </p:cNvSpPr>
          <p:nvPr>
            <p:ph type="body" sz="half" idx="21"/>
          </p:nvPr>
        </p:nvSpPr>
        <p:spPr>
          <a:xfrm>
            <a:off x="4707208" y="4947405"/>
            <a:ext cx="2743200" cy="9144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97" name="Group 96"/>
          <p:cNvGrpSpPr>
            <a:grpSpLocks noChangeAspect="1"/>
          </p:cNvGrpSpPr>
          <p:nvPr userDrawn="1"/>
        </p:nvGrpSpPr>
        <p:grpSpPr>
          <a:xfrm rot="5400000">
            <a:off x="8019009" y="1678105"/>
            <a:ext cx="3123347" cy="3089730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98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9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0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1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2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3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4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5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6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7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8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9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80" name="Picture Placeholder 33" descr="An empty placeholder to add an image. Click on the placeholder and select the image that you wish to add."/>
          <p:cNvSpPr>
            <a:spLocks noGrp="1"/>
          </p:cNvSpPr>
          <p:nvPr>
            <p:ph type="pic" sz="quarter" idx="20"/>
          </p:nvPr>
        </p:nvSpPr>
        <p:spPr>
          <a:xfrm>
            <a:off x="8222798" y="1824285"/>
            <a:ext cx="2715768" cy="277630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83" name="Text Placeholder 3"/>
          <p:cNvSpPr>
            <a:spLocks noGrp="1"/>
          </p:cNvSpPr>
          <p:nvPr>
            <p:ph type="body" sz="half" idx="22"/>
          </p:nvPr>
        </p:nvSpPr>
        <p:spPr>
          <a:xfrm>
            <a:off x="8209082" y="4947405"/>
            <a:ext cx="2743200" cy="9144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pPr/>
              <a:t>‹#›</a:t>
            </a:fld>
            <a:endParaRPr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pPr/>
              <a:t>4/7/2024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19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5212" y="304800"/>
            <a:ext cx="10058402" cy="1219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4" y="1752600"/>
            <a:ext cx="10058400" cy="4229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213" y="6019801"/>
            <a:ext cx="7620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fld id="{022B156B-59AE-415F-B24B-8756D48BB97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79613" y="6019801"/>
            <a:ext cx="5943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1" y="6019801"/>
            <a:ext cx="139626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fld id="{4CF99945-0A15-4715-AB6C-F5E56CF20F70}" type="datetimeFigureOut">
              <a:rPr lang="en-US" smtClean="0"/>
              <a:pPr/>
              <a:t>4/7/2024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630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61" r:id="rId9"/>
    <p:sldLayoutId id="2147483662" r:id="rId10"/>
    <p:sldLayoutId id="2147483656" r:id="rId11"/>
    <p:sldLayoutId id="2147483657" r:id="rId12"/>
    <p:sldLayoutId id="2147483658" r:id="rId13"/>
    <p:sldLayoutId id="2147483659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18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3464" algn="l" defTabSz="914400" rtl="0" eaLnBrk="1" latinLnBrk="0" hangingPunct="1">
        <a:lnSpc>
          <a:spcPct val="100000"/>
        </a:lnSpc>
        <a:spcBef>
          <a:spcPts val="12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orient="horz" pos="21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code.visualstudio.com/docs/languages/cpp" TargetMode="Externa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85225" y="1752600"/>
            <a:ext cx="6858002" cy="1828800"/>
          </a:xfrm>
        </p:spPr>
        <p:txBody>
          <a:bodyPr>
            <a:normAutofit/>
          </a:bodyPr>
          <a:lstStyle/>
          <a:p>
            <a:r>
              <a:rPr lang="en-US" sz="7200" dirty="0"/>
              <a:t>C++ </a:t>
            </a:r>
            <a:r>
              <a:rPr lang="zh-CN" altLang="en-US" sz="7200" dirty="0">
                <a:latin typeface="STKaiti" panose="02010600040101010101" pitchFamily="2" charset="-122"/>
                <a:ea typeface="STKaiti" panose="02010600040101010101" pitchFamily="2" charset="-122"/>
              </a:rPr>
              <a:t>新经典</a:t>
            </a:r>
            <a:endParaRPr lang="en-US" sz="7200" dirty="0">
              <a:latin typeface="STKaiti" panose="02010600040101010101" pitchFamily="2" charset="-122"/>
              <a:ea typeface="STKaiti" panose="02010600040101010101" pitchFamily="2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>
                <a:latin typeface="STKaiti" panose="02010600040101010101" pitchFamily="2" charset="-122"/>
                <a:ea typeface="STKaiti" panose="02010600040101010101" pitchFamily="2" charset="-122"/>
              </a:rPr>
              <a:t>作者：王健伟</a:t>
            </a:r>
            <a:endParaRPr lang="en-US" altLang="zh-CN" dirty="0">
              <a:latin typeface="STKaiti" panose="02010600040101010101" pitchFamily="2" charset="-122"/>
              <a:ea typeface="STKaiti" panose="02010600040101010101" pitchFamily="2" charset="-122"/>
            </a:endParaRPr>
          </a:p>
          <a:p>
            <a:r>
              <a:rPr lang="zh-CN" altLang="en-US" dirty="0">
                <a:latin typeface="STKaiti" panose="02010600040101010101" pitchFamily="2" charset="-122"/>
                <a:ea typeface="STKaiti" panose="02010600040101010101" pitchFamily="2" charset="-122"/>
              </a:rPr>
              <a:t>清华大学出版社</a:t>
            </a:r>
            <a:endParaRPr lang="en-US" dirty="0">
              <a:latin typeface="STKaiti" panose="02010600040101010101" pitchFamily="2" charset="-122"/>
              <a:ea typeface="STKaiti" panose="02010600040101010101" pitchFamily="2" charset="-122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1907AA-B2F4-7B1C-205E-74C23223DF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9832" y="1390763"/>
            <a:ext cx="2798257" cy="407647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B39791E-BFB2-E866-7B82-54D4DC98FF7D}"/>
              </a:ext>
            </a:extLst>
          </p:cNvPr>
          <p:cNvSpPr txBox="1">
            <a:spLocks/>
          </p:cNvSpPr>
          <p:nvPr/>
        </p:nvSpPr>
        <p:spPr>
          <a:xfrm>
            <a:off x="1673256" y="5467236"/>
            <a:ext cx="6858002" cy="914400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  <a:softEdge rad="38100"/>
          </a:effectLst>
          <a:scene3d>
            <a:camera prst="orthographicFront"/>
            <a:lightRig rig="threePt" dir="t"/>
          </a:scene3d>
          <a:sp3d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001 </a:t>
            </a:r>
            <a:r>
              <a:rPr lang="zh-CN" altLang="en-US" dirty="0">
                <a:latin typeface="STKaiti" panose="02010600040101010101" pitchFamily="2" charset="-122"/>
                <a:ea typeface="STKaiti" panose="02010600040101010101" pitchFamily="2" charset="-122"/>
              </a:rPr>
              <a:t>开篇</a:t>
            </a:r>
            <a:endParaRPr lang="en-US" dirty="0">
              <a:latin typeface="STKaiti" panose="02010600040101010101" pitchFamily="2" charset="-122"/>
              <a:ea typeface="STKaiti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69675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76178" y="323963"/>
            <a:ext cx="6858002" cy="1066800"/>
          </a:xfrm>
        </p:spPr>
        <p:txBody>
          <a:bodyPr>
            <a:normAutofit/>
          </a:bodyPr>
          <a:lstStyle/>
          <a:p>
            <a:r>
              <a:rPr lang="en-US" sz="6000" dirty="0"/>
              <a:t>C++ </a:t>
            </a:r>
            <a:r>
              <a:rPr lang="zh-CN" altLang="en-US" sz="6000" dirty="0">
                <a:latin typeface="STKaiti" panose="02010600040101010101" pitchFamily="2" charset="-122"/>
                <a:ea typeface="STKaiti" panose="02010600040101010101" pitchFamily="2" charset="-122"/>
              </a:rPr>
              <a:t>新经典</a:t>
            </a:r>
            <a:endParaRPr lang="en-US" sz="6000" dirty="0">
              <a:latin typeface="STKaiti" panose="02010600040101010101" pitchFamily="2" charset="-122"/>
              <a:ea typeface="STKaiti" panose="02010600040101010101" pitchFamily="2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25247" y="400163"/>
            <a:ext cx="3077870" cy="914400"/>
          </a:xfrm>
        </p:spPr>
        <p:txBody>
          <a:bodyPr/>
          <a:lstStyle/>
          <a:p>
            <a:r>
              <a:rPr lang="zh-CN" altLang="en-US" dirty="0">
                <a:latin typeface="STKaiti" panose="02010600040101010101" pitchFamily="2" charset="-122"/>
                <a:ea typeface="STKaiti" panose="02010600040101010101" pitchFamily="2" charset="-122"/>
              </a:rPr>
              <a:t>作者：王健伟</a:t>
            </a:r>
            <a:endParaRPr lang="en-US" altLang="zh-CN" dirty="0">
              <a:latin typeface="STKaiti" panose="02010600040101010101" pitchFamily="2" charset="-122"/>
              <a:ea typeface="STKaiti" panose="02010600040101010101" pitchFamily="2" charset="-122"/>
            </a:endParaRPr>
          </a:p>
          <a:p>
            <a:r>
              <a:rPr lang="zh-CN" altLang="en-US" dirty="0">
                <a:latin typeface="STKaiti" panose="02010600040101010101" pitchFamily="2" charset="-122"/>
                <a:ea typeface="STKaiti" panose="02010600040101010101" pitchFamily="2" charset="-122"/>
              </a:rPr>
              <a:t>清华大学出版社</a:t>
            </a:r>
            <a:endParaRPr lang="en-US" dirty="0">
              <a:latin typeface="STKaiti" panose="02010600040101010101" pitchFamily="2" charset="-122"/>
              <a:ea typeface="STKaiti" panose="02010600040101010101" pitchFamily="2" charset="-122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1907AA-B2F4-7B1C-205E-74C23223DF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9044" y="1390764"/>
            <a:ext cx="2559045" cy="372799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B39791E-BFB2-E866-7B82-54D4DC98FF7D}"/>
              </a:ext>
            </a:extLst>
          </p:cNvPr>
          <p:cNvSpPr txBox="1">
            <a:spLocks/>
          </p:cNvSpPr>
          <p:nvPr/>
        </p:nvSpPr>
        <p:spPr>
          <a:xfrm>
            <a:off x="325315" y="5533705"/>
            <a:ext cx="8584517" cy="1000332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  <a:softEdge rad="38100"/>
          </a:effectLst>
          <a:scene3d>
            <a:camera prst="orthographicFront"/>
            <a:lightRig rig="threePt" dir="t"/>
          </a:scene3d>
          <a:sp3d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 anchorCtr="0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010 </a:t>
            </a:r>
            <a:r>
              <a:rPr lang="zh-CN" altLang="en-US" dirty="0"/>
              <a:t>条件运算符和</a:t>
            </a:r>
            <a:r>
              <a:rPr lang="en-US" altLang="zh-CN" dirty="0">
                <a:latin typeface="STKaiti" panose="02010600040101010101" pitchFamily="2" charset="-122"/>
                <a:ea typeface="STKaiti" panose="02010600040101010101" pitchFamily="2" charset="-122"/>
              </a:rPr>
              <a:t>switch</a:t>
            </a:r>
            <a:r>
              <a:rPr lang="zh-CN" altLang="en-US" dirty="0">
                <a:latin typeface="STKaiti" panose="02010600040101010101" pitchFamily="2" charset="-122"/>
                <a:ea typeface="STKaiti" panose="02010600040101010101" pitchFamily="2" charset="-122"/>
              </a:rPr>
              <a:t>语句</a:t>
            </a:r>
            <a:endParaRPr lang="en-US" dirty="0">
              <a:latin typeface="STKaiti" panose="02010600040101010101" pitchFamily="2" charset="-122"/>
              <a:ea typeface="STKaiti" panose="02010600040101010101" pitchFamily="2" charset="-122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32D9EC8-F2BC-F446-8B18-ECDB981187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04" y="103160"/>
            <a:ext cx="2120630" cy="4416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36952FF-D88A-D93B-7074-30728EB1EA08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85000"/>
          </a:blip>
          <a:stretch>
            <a:fillRect/>
          </a:stretch>
        </p:blipFill>
        <p:spPr>
          <a:xfrm>
            <a:off x="374746" y="1314563"/>
            <a:ext cx="8485654" cy="40522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412362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76178" y="323963"/>
            <a:ext cx="6858002" cy="1066800"/>
          </a:xfrm>
        </p:spPr>
        <p:txBody>
          <a:bodyPr>
            <a:normAutofit/>
          </a:bodyPr>
          <a:lstStyle/>
          <a:p>
            <a:r>
              <a:rPr lang="en-US" sz="6000" dirty="0"/>
              <a:t>C++ </a:t>
            </a:r>
            <a:r>
              <a:rPr lang="zh-CN" altLang="en-US" sz="6000" dirty="0">
                <a:latin typeface="STKaiti" panose="02010600040101010101" pitchFamily="2" charset="-122"/>
                <a:ea typeface="STKaiti" panose="02010600040101010101" pitchFamily="2" charset="-122"/>
              </a:rPr>
              <a:t>新经典</a:t>
            </a:r>
            <a:endParaRPr lang="en-US" sz="6000" dirty="0">
              <a:latin typeface="STKaiti" panose="02010600040101010101" pitchFamily="2" charset="-122"/>
              <a:ea typeface="STKaiti" panose="02010600040101010101" pitchFamily="2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25247" y="400163"/>
            <a:ext cx="3077870" cy="914400"/>
          </a:xfrm>
        </p:spPr>
        <p:txBody>
          <a:bodyPr/>
          <a:lstStyle/>
          <a:p>
            <a:r>
              <a:rPr lang="zh-CN" altLang="en-US" dirty="0">
                <a:latin typeface="STKaiti" panose="02010600040101010101" pitchFamily="2" charset="-122"/>
                <a:ea typeface="STKaiti" panose="02010600040101010101" pitchFamily="2" charset="-122"/>
              </a:rPr>
              <a:t>作者：王健伟</a:t>
            </a:r>
            <a:endParaRPr lang="en-US" altLang="zh-CN" dirty="0">
              <a:latin typeface="STKaiti" panose="02010600040101010101" pitchFamily="2" charset="-122"/>
              <a:ea typeface="STKaiti" panose="02010600040101010101" pitchFamily="2" charset="-122"/>
            </a:endParaRPr>
          </a:p>
          <a:p>
            <a:r>
              <a:rPr lang="zh-CN" altLang="en-US" dirty="0">
                <a:latin typeface="STKaiti" panose="02010600040101010101" pitchFamily="2" charset="-122"/>
                <a:ea typeface="STKaiti" panose="02010600040101010101" pitchFamily="2" charset="-122"/>
              </a:rPr>
              <a:t>清华大学出版社</a:t>
            </a:r>
            <a:endParaRPr lang="en-US" dirty="0">
              <a:latin typeface="STKaiti" panose="02010600040101010101" pitchFamily="2" charset="-122"/>
              <a:ea typeface="STKaiti" panose="02010600040101010101" pitchFamily="2" charset="-122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1907AA-B2F4-7B1C-205E-74C23223DF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9044" y="1390764"/>
            <a:ext cx="2559045" cy="372799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B39791E-BFB2-E866-7B82-54D4DC98FF7D}"/>
              </a:ext>
            </a:extLst>
          </p:cNvPr>
          <p:cNvSpPr txBox="1">
            <a:spLocks/>
          </p:cNvSpPr>
          <p:nvPr/>
        </p:nvSpPr>
        <p:spPr>
          <a:xfrm>
            <a:off x="325315" y="5533705"/>
            <a:ext cx="8584517" cy="1000332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  <a:softEdge rad="38100"/>
          </a:effectLst>
          <a:scene3d>
            <a:camera prst="orthographicFront"/>
            <a:lightRig rig="threePt" dir="t"/>
          </a:scene3d>
          <a:sp3d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011 </a:t>
            </a:r>
            <a:r>
              <a:rPr lang="zh-CN" altLang="en-US" dirty="0"/>
              <a:t>循环控制语句 </a:t>
            </a:r>
            <a:r>
              <a:rPr lang="en-US" altLang="zh-CN" dirty="0"/>
              <a:t>while</a:t>
            </a:r>
            <a:endParaRPr lang="en-US" dirty="0">
              <a:latin typeface="STKaiti" panose="02010600040101010101" pitchFamily="2" charset="-122"/>
              <a:ea typeface="STKaiti" panose="02010600040101010101" pitchFamily="2" charset="-122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32D9EC8-F2BC-F446-8B18-ECDB981187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04" y="103160"/>
            <a:ext cx="2120630" cy="4416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E25CD21-BBD2-E3BF-9A41-F4F3F9B0CF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7174" y="1241623"/>
            <a:ext cx="6138322" cy="40262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173189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76178" y="323963"/>
            <a:ext cx="6858002" cy="1066800"/>
          </a:xfrm>
        </p:spPr>
        <p:txBody>
          <a:bodyPr>
            <a:normAutofit/>
          </a:bodyPr>
          <a:lstStyle/>
          <a:p>
            <a:r>
              <a:rPr lang="en-US" sz="6000" dirty="0"/>
              <a:t>C++ </a:t>
            </a:r>
            <a:r>
              <a:rPr lang="zh-CN" altLang="en-US" sz="6000" dirty="0">
                <a:latin typeface="STKaiti" panose="02010600040101010101" pitchFamily="2" charset="-122"/>
                <a:ea typeface="STKaiti" panose="02010600040101010101" pitchFamily="2" charset="-122"/>
              </a:rPr>
              <a:t>新经典</a:t>
            </a:r>
            <a:endParaRPr lang="en-US" sz="6000" dirty="0">
              <a:latin typeface="STKaiti" panose="02010600040101010101" pitchFamily="2" charset="-122"/>
              <a:ea typeface="STKaiti" panose="02010600040101010101" pitchFamily="2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25247" y="400163"/>
            <a:ext cx="3077870" cy="914400"/>
          </a:xfrm>
        </p:spPr>
        <p:txBody>
          <a:bodyPr/>
          <a:lstStyle/>
          <a:p>
            <a:r>
              <a:rPr lang="zh-CN" altLang="en-US" dirty="0">
                <a:latin typeface="STKaiti" panose="02010600040101010101" pitchFamily="2" charset="-122"/>
                <a:ea typeface="STKaiti" panose="02010600040101010101" pitchFamily="2" charset="-122"/>
              </a:rPr>
              <a:t>作者：王健伟</a:t>
            </a:r>
            <a:endParaRPr lang="en-US" altLang="zh-CN" dirty="0">
              <a:latin typeface="STKaiti" panose="02010600040101010101" pitchFamily="2" charset="-122"/>
              <a:ea typeface="STKaiti" panose="02010600040101010101" pitchFamily="2" charset="-122"/>
            </a:endParaRPr>
          </a:p>
          <a:p>
            <a:r>
              <a:rPr lang="zh-CN" altLang="en-US" dirty="0">
                <a:latin typeface="STKaiti" panose="02010600040101010101" pitchFamily="2" charset="-122"/>
                <a:ea typeface="STKaiti" panose="02010600040101010101" pitchFamily="2" charset="-122"/>
              </a:rPr>
              <a:t>清华大学出版社</a:t>
            </a:r>
            <a:endParaRPr lang="en-US" dirty="0">
              <a:latin typeface="STKaiti" panose="02010600040101010101" pitchFamily="2" charset="-122"/>
              <a:ea typeface="STKaiti" panose="02010600040101010101" pitchFamily="2" charset="-122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1907AA-B2F4-7B1C-205E-74C23223DF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9044" y="1390764"/>
            <a:ext cx="2559045" cy="372799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B39791E-BFB2-E866-7B82-54D4DC98FF7D}"/>
              </a:ext>
            </a:extLst>
          </p:cNvPr>
          <p:cNvSpPr txBox="1">
            <a:spLocks/>
          </p:cNvSpPr>
          <p:nvPr/>
        </p:nvSpPr>
        <p:spPr>
          <a:xfrm>
            <a:off x="325315" y="5533705"/>
            <a:ext cx="8584517" cy="1000332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  <a:softEdge rad="38100"/>
          </a:effectLst>
          <a:scene3d>
            <a:camera prst="orthographicFront"/>
            <a:lightRig rig="threePt" dir="t"/>
          </a:scene3d>
          <a:sp3d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012 </a:t>
            </a:r>
            <a:r>
              <a:rPr lang="zh-CN" altLang="en-US" dirty="0"/>
              <a:t>循环控制语句 </a:t>
            </a:r>
            <a:r>
              <a:rPr lang="en-US" altLang="zh-CN" dirty="0"/>
              <a:t>for</a:t>
            </a:r>
            <a:endParaRPr lang="en-US" dirty="0">
              <a:latin typeface="STKaiti" panose="02010600040101010101" pitchFamily="2" charset="-122"/>
              <a:ea typeface="STKaiti" panose="02010600040101010101" pitchFamily="2" charset="-122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32D9EC8-F2BC-F446-8B18-ECDB981187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04" y="103160"/>
            <a:ext cx="2120630" cy="4416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A8F840-462C-F26E-B996-073AF92CDB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0743" y="1314563"/>
            <a:ext cx="6177041" cy="39208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128344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76178" y="323963"/>
            <a:ext cx="6858002" cy="1066800"/>
          </a:xfrm>
        </p:spPr>
        <p:txBody>
          <a:bodyPr>
            <a:normAutofit/>
          </a:bodyPr>
          <a:lstStyle/>
          <a:p>
            <a:r>
              <a:rPr lang="en-US" sz="6000" dirty="0"/>
              <a:t>C++ </a:t>
            </a:r>
            <a:r>
              <a:rPr lang="zh-CN" altLang="en-US" sz="6000" dirty="0">
                <a:latin typeface="STKaiti" panose="02010600040101010101" pitchFamily="2" charset="-122"/>
                <a:ea typeface="STKaiti" panose="02010600040101010101" pitchFamily="2" charset="-122"/>
              </a:rPr>
              <a:t>新经典</a:t>
            </a:r>
            <a:endParaRPr lang="en-US" sz="6000" dirty="0">
              <a:latin typeface="STKaiti" panose="02010600040101010101" pitchFamily="2" charset="-122"/>
              <a:ea typeface="STKaiti" panose="02010600040101010101" pitchFamily="2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25247" y="400163"/>
            <a:ext cx="3077870" cy="914400"/>
          </a:xfrm>
        </p:spPr>
        <p:txBody>
          <a:bodyPr/>
          <a:lstStyle/>
          <a:p>
            <a:r>
              <a:rPr lang="zh-CN" altLang="en-US" dirty="0">
                <a:latin typeface="STKaiti" panose="02010600040101010101" pitchFamily="2" charset="-122"/>
                <a:ea typeface="STKaiti" panose="02010600040101010101" pitchFamily="2" charset="-122"/>
              </a:rPr>
              <a:t>作者：王健伟</a:t>
            </a:r>
            <a:endParaRPr lang="en-US" altLang="zh-CN" dirty="0">
              <a:latin typeface="STKaiti" panose="02010600040101010101" pitchFamily="2" charset="-122"/>
              <a:ea typeface="STKaiti" panose="02010600040101010101" pitchFamily="2" charset="-122"/>
            </a:endParaRPr>
          </a:p>
          <a:p>
            <a:r>
              <a:rPr lang="zh-CN" altLang="en-US" dirty="0">
                <a:latin typeface="STKaiti" panose="02010600040101010101" pitchFamily="2" charset="-122"/>
                <a:ea typeface="STKaiti" panose="02010600040101010101" pitchFamily="2" charset="-122"/>
              </a:rPr>
              <a:t>清华大学出版社</a:t>
            </a:r>
            <a:endParaRPr lang="en-US" dirty="0">
              <a:latin typeface="STKaiti" panose="02010600040101010101" pitchFamily="2" charset="-122"/>
              <a:ea typeface="STKaiti" panose="02010600040101010101" pitchFamily="2" charset="-122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1907AA-B2F4-7B1C-205E-74C23223DF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9044" y="1390764"/>
            <a:ext cx="2559045" cy="372799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B39791E-BFB2-E866-7B82-54D4DC98FF7D}"/>
              </a:ext>
            </a:extLst>
          </p:cNvPr>
          <p:cNvSpPr txBox="1">
            <a:spLocks/>
          </p:cNvSpPr>
          <p:nvPr/>
        </p:nvSpPr>
        <p:spPr>
          <a:xfrm>
            <a:off x="325315" y="5533705"/>
            <a:ext cx="8584517" cy="1000332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  <a:softEdge rad="38100"/>
          </a:effectLst>
          <a:scene3d>
            <a:camera prst="orthographicFront"/>
            <a:lightRig rig="threePt" dir="t"/>
          </a:scene3d>
          <a:sp3d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012 </a:t>
            </a:r>
            <a:r>
              <a:rPr lang="zh-CN" altLang="en-US"/>
              <a:t>循环的嵌套</a:t>
            </a:r>
            <a:endParaRPr lang="en-US" dirty="0">
              <a:latin typeface="STKaiti" panose="02010600040101010101" pitchFamily="2" charset="-122"/>
              <a:ea typeface="STKaiti" panose="02010600040101010101" pitchFamily="2" charset="-122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32D9EC8-F2BC-F446-8B18-ECDB981187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04" y="103160"/>
            <a:ext cx="2120630" cy="4416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2CF773E-9CFD-E967-CA41-EE31393A5E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6178" y="1300454"/>
            <a:ext cx="5720445" cy="39086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079645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76178" y="323963"/>
            <a:ext cx="6858002" cy="1066800"/>
          </a:xfrm>
        </p:spPr>
        <p:txBody>
          <a:bodyPr>
            <a:normAutofit/>
          </a:bodyPr>
          <a:lstStyle/>
          <a:p>
            <a:r>
              <a:rPr lang="en-US" sz="6000" dirty="0"/>
              <a:t>C++ </a:t>
            </a:r>
            <a:r>
              <a:rPr lang="zh-CN" altLang="en-US" sz="6000" dirty="0">
                <a:latin typeface="STKaiti" panose="02010600040101010101" pitchFamily="2" charset="-122"/>
                <a:ea typeface="STKaiti" panose="02010600040101010101" pitchFamily="2" charset="-122"/>
              </a:rPr>
              <a:t>新经典</a:t>
            </a:r>
            <a:endParaRPr lang="en-US" sz="6000" dirty="0">
              <a:latin typeface="STKaiti" panose="02010600040101010101" pitchFamily="2" charset="-122"/>
              <a:ea typeface="STKaiti" panose="02010600040101010101" pitchFamily="2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25247" y="400163"/>
            <a:ext cx="3077870" cy="914400"/>
          </a:xfrm>
        </p:spPr>
        <p:txBody>
          <a:bodyPr/>
          <a:lstStyle/>
          <a:p>
            <a:r>
              <a:rPr lang="zh-CN" altLang="en-US" dirty="0">
                <a:latin typeface="STKaiti" panose="02010600040101010101" pitchFamily="2" charset="-122"/>
                <a:ea typeface="STKaiti" panose="02010600040101010101" pitchFamily="2" charset="-122"/>
              </a:rPr>
              <a:t>作者：王健伟</a:t>
            </a:r>
            <a:endParaRPr lang="en-US" altLang="zh-CN" dirty="0">
              <a:latin typeface="STKaiti" panose="02010600040101010101" pitchFamily="2" charset="-122"/>
              <a:ea typeface="STKaiti" panose="02010600040101010101" pitchFamily="2" charset="-122"/>
            </a:endParaRPr>
          </a:p>
          <a:p>
            <a:r>
              <a:rPr lang="zh-CN" altLang="en-US" dirty="0">
                <a:latin typeface="STKaiti" panose="02010600040101010101" pitchFamily="2" charset="-122"/>
                <a:ea typeface="STKaiti" panose="02010600040101010101" pitchFamily="2" charset="-122"/>
              </a:rPr>
              <a:t>清华大学出版社</a:t>
            </a:r>
            <a:endParaRPr lang="en-US" dirty="0">
              <a:latin typeface="STKaiti" panose="02010600040101010101" pitchFamily="2" charset="-122"/>
              <a:ea typeface="STKaiti" panose="02010600040101010101" pitchFamily="2" charset="-122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1907AA-B2F4-7B1C-205E-74C23223DF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9044" y="1390764"/>
            <a:ext cx="2559045" cy="372799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B39791E-BFB2-E866-7B82-54D4DC98FF7D}"/>
              </a:ext>
            </a:extLst>
          </p:cNvPr>
          <p:cNvSpPr txBox="1">
            <a:spLocks/>
          </p:cNvSpPr>
          <p:nvPr/>
        </p:nvSpPr>
        <p:spPr>
          <a:xfrm>
            <a:off x="325315" y="5590261"/>
            <a:ext cx="8584517" cy="914400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  <a:softEdge rad="38100"/>
          </a:effectLst>
          <a:scene3d>
            <a:camera prst="orthographicFront"/>
            <a:lightRig rig="threePt" dir="t"/>
          </a:scene3d>
          <a:sp3d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 anchorCtr="0"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002 </a:t>
            </a:r>
            <a:r>
              <a:rPr lang="en-US" altLang="zh-CN" dirty="0">
                <a:latin typeface="STKaiti" panose="02010600040101010101" pitchFamily="2" charset="-122"/>
                <a:ea typeface="STKaiti" panose="02010600040101010101" pitchFamily="2" charset="-122"/>
              </a:rPr>
              <a:t>C</a:t>
            </a:r>
            <a:r>
              <a:rPr lang="zh-CN" altLang="en-US" dirty="0">
                <a:latin typeface="STKaiti" panose="02010600040101010101" pitchFamily="2" charset="-122"/>
                <a:ea typeface="STKaiti" panose="02010600040101010101" pitchFamily="2" charset="-122"/>
              </a:rPr>
              <a:t>的常量、变量、整型、实型和字符型</a:t>
            </a:r>
            <a:endParaRPr lang="en-US" dirty="0">
              <a:latin typeface="STKaiti" panose="02010600040101010101" pitchFamily="2" charset="-122"/>
              <a:ea typeface="STKaiti" panose="02010600040101010101" pitchFamily="2" charset="-122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B10E721-5A52-F1B4-FA2E-17377C9320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2019" y="1390763"/>
            <a:ext cx="7055339" cy="38054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74514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76178" y="323963"/>
            <a:ext cx="6858002" cy="1066800"/>
          </a:xfrm>
        </p:spPr>
        <p:txBody>
          <a:bodyPr>
            <a:normAutofit/>
          </a:bodyPr>
          <a:lstStyle/>
          <a:p>
            <a:r>
              <a:rPr lang="en-US" sz="6000" dirty="0"/>
              <a:t>C++ </a:t>
            </a:r>
            <a:r>
              <a:rPr lang="zh-CN" altLang="en-US" sz="6000" dirty="0">
                <a:latin typeface="STKaiti" panose="02010600040101010101" pitchFamily="2" charset="-122"/>
                <a:ea typeface="STKaiti" panose="02010600040101010101" pitchFamily="2" charset="-122"/>
              </a:rPr>
              <a:t>新经典</a:t>
            </a:r>
            <a:endParaRPr lang="en-US" sz="6000" dirty="0">
              <a:latin typeface="STKaiti" panose="02010600040101010101" pitchFamily="2" charset="-122"/>
              <a:ea typeface="STKaiti" panose="02010600040101010101" pitchFamily="2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25247" y="400163"/>
            <a:ext cx="3077870" cy="914400"/>
          </a:xfrm>
        </p:spPr>
        <p:txBody>
          <a:bodyPr/>
          <a:lstStyle/>
          <a:p>
            <a:r>
              <a:rPr lang="zh-CN" altLang="en-US" dirty="0">
                <a:latin typeface="STKaiti" panose="02010600040101010101" pitchFamily="2" charset="-122"/>
                <a:ea typeface="STKaiti" panose="02010600040101010101" pitchFamily="2" charset="-122"/>
              </a:rPr>
              <a:t>作者：王健伟</a:t>
            </a:r>
            <a:endParaRPr lang="en-US" altLang="zh-CN" dirty="0">
              <a:latin typeface="STKaiti" panose="02010600040101010101" pitchFamily="2" charset="-122"/>
              <a:ea typeface="STKaiti" panose="02010600040101010101" pitchFamily="2" charset="-122"/>
            </a:endParaRPr>
          </a:p>
          <a:p>
            <a:r>
              <a:rPr lang="zh-CN" altLang="en-US" dirty="0">
                <a:latin typeface="STKaiti" panose="02010600040101010101" pitchFamily="2" charset="-122"/>
                <a:ea typeface="STKaiti" panose="02010600040101010101" pitchFamily="2" charset="-122"/>
              </a:rPr>
              <a:t>清华大学出版社</a:t>
            </a:r>
            <a:endParaRPr lang="en-US" dirty="0">
              <a:latin typeface="STKaiti" panose="02010600040101010101" pitchFamily="2" charset="-122"/>
              <a:ea typeface="STKaiti" panose="02010600040101010101" pitchFamily="2" charset="-122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1907AA-B2F4-7B1C-205E-74C23223DF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9044" y="1390764"/>
            <a:ext cx="2559045" cy="372799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B39791E-BFB2-E866-7B82-54D4DC98FF7D}"/>
              </a:ext>
            </a:extLst>
          </p:cNvPr>
          <p:cNvSpPr txBox="1">
            <a:spLocks/>
          </p:cNvSpPr>
          <p:nvPr/>
        </p:nvSpPr>
        <p:spPr>
          <a:xfrm>
            <a:off x="980388" y="5590261"/>
            <a:ext cx="7929444" cy="914400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  <a:softEdge rad="38100"/>
          </a:effectLst>
          <a:scene3d>
            <a:camera prst="orthographicFront"/>
            <a:lightRig rig="threePt" dir="t"/>
          </a:scene3d>
          <a:sp3d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 anchorCtr="0"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003 </a:t>
            </a:r>
            <a:r>
              <a:rPr lang="zh-CN" altLang="en-US" dirty="0">
                <a:latin typeface="STKaiti" panose="02010600040101010101" pitchFamily="2" charset="-122"/>
                <a:ea typeface="STKaiti" panose="02010600040101010101" pitchFamily="2" charset="-122"/>
              </a:rPr>
              <a:t>在</a:t>
            </a:r>
            <a:r>
              <a:rPr lang="en-US" altLang="zh-CN" dirty="0">
                <a:latin typeface="STKaiti" panose="02010600040101010101" pitchFamily="2" charset="-122"/>
                <a:ea typeface="STKaiti" panose="02010600040101010101" pitchFamily="2" charset="-122"/>
              </a:rPr>
              <a:t>VS Code</a:t>
            </a:r>
            <a:r>
              <a:rPr lang="zh-CN" altLang="en-US" dirty="0">
                <a:latin typeface="STKaiti" panose="02010600040101010101" pitchFamily="2" charset="-122"/>
                <a:ea typeface="STKaiti" panose="02010600040101010101" pitchFamily="2" charset="-122"/>
              </a:rPr>
              <a:t>中配置</a:t>
            </a:r>
            <a:r>
              <a:rPr lang="en-US" altLang="zh-CN" dirty="0">
                <a:latin typeface="STKaiti" panose="02010600040101010101" pitchFamily="2" charset="-122"/>
                <a:ea typeface="STKaiti" panose="02010600040101010101" pitchFamily="2" charset="-122"/>
              </a:rPr>
              <a:t>C/C++</a:t>
            </a:r>
            <a:r>
              <a:rPr lang="zh-CN" altLang="en-US" dirty="0">
                <a:latin typeface="STKaiti" panose="02010600040101010101" pitchFamily="2" charset="-122"/>
                <a:ea typeface="STKaiti" panose="02010600040101010101" pitchFamily="2" charset="-122"/>
              </a:rPr>
              <a:t>编程环境</a:t>
            </a:r>
            <a:endParaRPr lang="en-US" dirty="0">
              <a:latin typeface="STKaiti" panose="02010600040101010101" pitchFamily="2" charset="-122"/>
              <a:ea typeface="STKaiti" panose="02010600040101010101" pitchFamily="2" charset="-122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A1EF02E-6A4A-016E-2302-0BAE0742D8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9222" y="2497717"/>
            <a:ext cx="3087485" cy="6763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DA04916-6191-E1A9-7608-A835E58BD5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4728" y="1390763"/>
            <a:ext cx="3210373" cy="392484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2526CCA-C9BE-C3BE-A8CD-09B9725CFA50}"/>
              </a:ext>
            </a:extLst>
          </p:cNvPr>
          <p:cNvSpPr txBox="1"/>
          <p:nvPr/>
        </p:nvSpPr>
        <p:spPr>
          <a:xfrm>
            <a:off x="730048" y="3352012"/>
            <a:ext cx="4046659" cy="276999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hlinkClick r:id="rId5"/>
              </a:rPr>
              <a:t>https://code.visualstudio.com/docs/languages/cpp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900502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76178" y="323963"/>
            <a:ext cx="6858002" cy="1066800"/>
          </a:xfrm>
        </p:spPr>
        <p:txBody>
          <a:bodyPr>
            <a:normAutofit/>
          </a:bodyPr>
          <a:lstStyle/>
          <a:p>
            <a:r>
              <a:rPr lang="en-US" sz="6000" dirty="0"/>
              <a:t>C++ </a:t>
            </a:r>
            <a:r>
              <a:rPr lang="zh-CN" altLang="en-US" sz="6000" dirty="0">
                <a:latin typeface="STKaiti" panose="02010600040101010101" pitchFamily="2" charset="-122"/>
                <a:ea typeface="STKaiti" panose="02010600040101010101" pitchFamily="2" charset="-122"/>
              </a:rPr>
              <a:t>新经典</a:t>
            </a:r>
            <a:endParaRPr lang="en-US" sz="6000" dirty="0">
              <a:latin typeface="STKaiti" panose="02010600040101010101" pitchFamily="2" charset="-122"/>
              <a:ea typeface="STKaiti" panose="02010600040101010101" pitchFamily="2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25247" y="400163"/>
            <a:ext cx="3077870" cy="914400"/>
          </a:xfrm>
        </p:spPr>
        <p:txBody>
          <a:bodyPr/>
          <a:lstStyle/>
          <a:p>
            <a:r>
              <a:rPr lang="zh-CN" altLang="en-US" dirty="0">
                <a:latin typeface="STKaiti" panose="02010600040101010101" pitchFamily="2" charset="-122"/>
                <a:ea typeface="STKaiti" panose="02010600040101010101" pitchFamily="2" charset="-122"/>
              </a:rPr>
              <a:t>作者：王健伟</a:t>
            </a:r>
            <a:endParaRPr lang="en-US" altLang="zh-CN" dirty="0">
              <a:latin typeface="STKaiti" panose="02010600040101010101" pitchFamily="2" charset="-122"/>
              <a:ea typeface="STKaiti" panose="02010600040101010101" pitchFamily="2" charset="-122"/>
            </a:endParaRPr>
          </a:p>
          <a:p>
            <a:r>
              <a:rPr lang="zh-CN" altLang="en-US" dirty="0">
                <a:latin typeface="STKaiti" panose="02010600040101010101" pitchFamily="2" charset="-122"/>
                <a:ea typeface="STKaiti" panose="02010600040101010101" pitchFamily="2" charset="-122"/>
              </a:rPr>
              <a:t>清华大学出版社</a:t>
            </a:r>
            <a:endParaRPr lang="en-US" dirty="0">
              <a:latin typeface="STKaiti" panose="02010600040101010101" pitchFamily="2" charset="-122"/>
              <a:ea typeface="STKaiti" panose="02010600040101010101" pitchFamily="2" charset="-122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1907AA-B2F4-7B1C-205E-74C23223DF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9044" y="1390764"/>
            <a:ext cx="2559045" cy="372799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B39791E-BFB2-E866-7B82-54D4DC98FF7D}"/>
              </a:ext>
            </a:extLst>
          </p:cNvPr>
          <p:cNvSpPr txBox="1">
            <a:spLocks/>
          </p:cNvSpPr>
          <p:nvPr/>
        </p:nvSpPr>
        <p:spPr>
          <a:xfrm>
            <a:off x="325315" y="5590261"/>
            <a:ext cx="8584517" cy="914400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  <a:softEdge rad="38100"/>
          </a:effectLst>
          <a:scene3d>
            <a:camera prst="orthographicFront"/>
            <a:lightRig rig="threePt" dir="t"/>
          </a:scene3d>
          <a:sp3d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 anchorCtr="0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004 </a:t>
            </a:r>
            <a:r>
              <a:rPr lang="en-US" altLang="zh-CN" dirty="0">
                <a:latin typeface="STKaiti" panose="02010600040101010101" pitchFamily="2" charset="-122"/>
                <a:ea typeface="STKaiti" panose="02010600040101010101" pitchFamily="2" charset="-122"/>
              </a:rPr>
              <a:t>C</a:t>
            </a:r>
            <a:r>
              <a:rPr lang="zh-CN" altLang="en-US" dirty="0">
                <a:latin typeface="STKaiti" panose="02010600040101010101" pitchFamily="2" charset="-122"/>
                <a:ea typeface="STKaiti" panose="02010600040101010101" pitchFamily="2" charset="-122"/>
              </a:rPr>
              <a:t>的算术运算符和表达式</a:t>
            </a:r>
            <a:endParaRPr lang="en-US" dirty="0">
              <a:latin typeface="STKaiti" panose="02010600040101010101" pitchFamily="2" charset="-122"/>
              <a:ea typeface="STKaiti" panose="02010600040101010101" pitchFamily="2" charset="-122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BAB06D-7DAE-860A-2513-513ADD2DA6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315" y="1390763"/>
            <a:ext cx="8439150" cy="39909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39148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76178" y="323963"/>
            <a:ext cx="6858002" cy="1066800"/>
          </a:xfrm>
        </p:spPr>
        <p:txBody>
          <a:bodyPr>
            <a:normAutofit/>
          </a:bodyPr>
          <a:lstStyle/>
          <a:p>
            <a:r>
              <a:rPr lang="en-US" sz="6000" dirty="0"/>
              <a:t>C++ </a:t>
            </a:r>
            <a:r>
              <a:rPr lang="zh-CN" altLang="en-US" sz="6000" dirty="0">
                <a:latin typeface="STKaiti" panose="02010600040101010101" pitchFamily="2" charset="-122"/>
                <a:ea typeface="STKaiti" panose="02010600040101010101" pitchFamily="2" charset="-122"/>
              </a:rPr>
              <a:t>新经典</a:t>
            </a:r>
            <a:endParaRPr lang="en-US" sz="6000" dirty="0">
              <a:latin typeface="STKaiti" panose="02010600040101010101" pitchFamily="2" charset="-122"/>
              <a:ea typeface="STKaiti" panose="02010600040101010101" pitchFamily="2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25247" y="400163"/>
            <a:ext cx="3077870" cy="914400"/>
          </a:xfrm>
        </p:spPr>
        <p:txBody>
          <a:bodyPr/>
          <a:lstStyle/>
          <a:p>
            <a:r>
              <a:rPr lang="zh-CN" altLang="en-US" dirty="0">
                <a:latin typeface="STKaiti" panose="02010600040101010101" pitchFamily="2" charset="-122"/>
                <a:ea typeface="STKaiti" panose="02010600040101010101" pitchFamily="2" charset="-122"/>
              </a:rPr>
              <a:t>作者：王健伟</a:t>
            </a:r>
            <a:endParaRPr lang="en-US" altLang="zh-CN" dirty="0">
              <a:latin typeface="STKaiti" panose="02010600040101010101" pitchFamily="2" charset="-122"/>
              <a:ea typeface="STKaiti" panose="02010600040101010101" pitchFamily="2" charset="-122"/>
            </a:endParaRPr>
          </a:p>
          <a:p>
            <a:r>
              <a:rPr lang="zh-CN" altLang="en-US" dirty="0">
                <a:latin typeface="STKaiti" panose="02010600040101010101" pitchFamily="2" charset="-122"/>
                <a:ea typeface="STKaiti" panose="02010600040101010101" pitchFamily="2" charset="-122"/>
              </a:rPr>
              <a:t>清华大学出版社</a:t>
            </a:r>
            <a:endParaRPr lang="en-US" dirty="0">
              <a:latin typeface="STKaiti" panose="02010600040101010101" pitchFamily="2" charset="-122"/>
              <a:ea typeface="STKaiti" panose="02010600040101010101" pitchFamily="2" charset="-122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1907AA-B2F4-7B1C-205E-74C23223DF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9044" y="1390764"/>
            <a:ext cx="2559045" cy="372799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B39791E-BFB2-E866-7B82-54D4DC98FF7D}"/>
              </a:ext>
            </a:extLst>
          </p:cNvPr>
          <p:cNvSpPr txBox="1">
            <a:spLocks/>
          </p:cNvSpPr>
          <p:nvPr/>
        </p:nvSpPr>
        <p:spPr>
          <a:xfrm>
            <a:off x="325315" y="5590261"/>
            <a:ext cx="8584517" cy="914400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  <a:softEdge rad="38100"/>
          </a:effectLst>
          <a:scene3d>
            <a:camera prst="orthographicFront"/>
            <a:lightRig rig="threePt" dir="t"/>
          </a:scene3d>
          <a:sp3d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 anchorCtr="0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005 </a:t>
            </a:r>
            <a:r>
              <a:rPr lang="en-US" altLang="zh-CN" dirty="0">
                <a:latin typeface="STKaiti" panose="02010600040101010101" pitchFamily="2" charset="-122"/>
                <a:ea typeface="STKaiti" panose="02010600040101010101" pitchFamily="2" charset="-122"/>
              </a:rPr>
              <a:t>C</a:t>
            </a:r>
            <a:r>
              <a:rPr lang="zh-CN" altLang="en-US" dirty="0">
                <a:latin typeface="STKaiti" panose="02010600040101010101" pitchFamily="2" charset="-122"/>
                <a:ea typeface="STKaiti" panose="02010600040101010101" pitchFamily="2" charset="-122"/>
              </a:rPr>
              <a:t>的赋值运算符和逗号运算符</a:t>
            </a:r>
            <a:endParaRPr lang="en-US" dirty="0">
              <a:latin typeface="STKaiti" panose="02010600040101010101" pitchFamily="2" charset="-122"/>
              <a:ea typeface="STKaiti" panose="02010600040101010101" pitchFamily="2" charset="-122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51EB65C-93C6-6201-C5B2-99893729996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</a:blip>
          <a:stretch>
            <a:fillRect/>
          </a:stretch>
        </p:blipFill>
        <p:spPr>
          <a:xfrm>
            <a:off x="932739" y="1981200"/>
            <a:ext cx="7639762" cy="2895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20424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76178" y="323963"/>
            <a:ext cx="6858002" cy="1066800"/>
          </a:xfrm>
        </p:spPr>
        <p:txBody>
          <a:bodyPr>
            <a:normAutofit/>
          </a:bodyPr>
          <a:lstStyle/>
          <a:p>
            <a:r>
              <a:rPr lang="en-US" sz="6000" dirty="0"/>
              <a:t>C++ </a:t>
            </a:r>
            <a:r>
              <a:rPr lang="zh-CN" altLang="en-US" sz="6000" dirty="0">
                <a:latin typeface="STKaiti" panose="02010600040101010101" pitchFamily="2" charset="-122"/>
                <a:ea typeface="STKaiti" panose="02010600040101010101" pitchFamily="2" charset="-122"/>
              </a:rPr>
              <a:t>新经典</a:t>
            </a:r>
            <a:endParaRPr lang="en-US" sz="6000" dirty="0">
              <a:latin typeface="STKaiti" panose="02010600040101010101" pitchFamily="2" charset="-122"/>
              <a:ea typeface="STKaiti" panose="02010600040101010101" pitchFamily="2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25247" y="400163"/>
            <a:ext cx="3077870" cy="914400"/>
          </a:xfrm>
        </p:spPr>
        <p:txBody>
          <a:bodyPr/>
          <a:lstStyle/>
          <a:p>
            <a:r>
              <a:rPr lang="zh-CN" altLang="en-US" dirty="0">
                <a:latin typeface="STKaiti" panose="02010600040101010101" pitchFamily="2" charset="-122"/>
                <a:ea typeface="STKaiti" panose="02010600040101010101" pitchFamily="2" charset="-122"/>
              </a:rPr>
              <a:t>作者：王健伟</a:t>
            </a:r>
            <a:endParaRPr lang="en-US" altLang="zh-CN" dirty="0">
              <a:latin typeface="STKaiti" panose="02010600040101010101" pitchFamily="2" charset="-122"/>
              <a:ea typeface="STKaiti" panose="02010600040101010101" pitchFamily="2" charset="-122"/>
            </a:endParaRPr>
          </a:p>
          <a:p>
            <a:r>
              <a:rPr lang="zh-CN" altLang="en-US" dirty="0">
                <a:latin typeface="STKaiti" panose="02010600040101010101" pitchFamily="2" charset="-122"/>
                <a:ea typeface="STKaiti" panose="02010600040101010101" pitchFamily="2" charset="-122"/>
              </a:rPr>
              <a:t>清华大学出版社</a:t>
            </a:r>
            <a:endParaRPr lang="en-US" dirty="0">
              <a:latin typeface="STKaiti" panose="02010600040101010101" pitchFamily="2" charset="-122"/>
              <a:ea typeface="STKaiti" panose="02010600040101010101" pitchFamily="2" charset="-122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1907AA-B2F4-7B1C-205E-74C23223DF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9044" y="1390764"/>
            <a:ext cx="2559045" cy="372799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B39791E-BFB2-E866-7B82-54D4DC98FF7D}"/>
              </a:ext>
            </a:extLst>
          </p:cNvPr>
          <p:cNvSpPr txBox="1">
            <a:spLocks/>
          </p:cNvSpPr>
          <p:nvPr/>
        </p:nvSpPr>
        <p:spPr>
          <a:xfrm>
            <a:off x="325315" y="5590261"/>
            <a:ext cx="8584517" cy="914400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  <a:softEdge rad="38100"/>
          </a:effectLst>
          <a:scene3d>
            <a:camera prst="orthographicFront"/>
            <a:lightRig rig="threePt" dir="t"/>
          </a:scene3d>
          <a:sp3d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 anchorCtr="0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006 </a:t>
            </a:r>
            <a:r>
              <a:rPr lang="en-US" altLang="zh-CN" dirty="0">
                <a:latin typeface="STKaiti" panose="02010600040101010101" pitchFamily="2" charset="-122"/>
                <a:ea typeface="STKaiti" panose="02010600040101010101" pitchFamily="2" charset="-122"/>
              </a:rPr>
              <a:t>C</a:t>
            </a:r>
            <a:r>
              <a:rPr lang="zh-CN" altLang="en-US" dirty="0">
                <a:latin typeface="STKaiti" panose="02010600040101010101" pitchFamily="2" charset="-122"/>
                <a:ea typeface="STKaiti" panose="02010600040101010101" pitchFamily="2" charset="-122"/>
              </a:rPr>
              <a:t>的语句和程序的基本结构</a:t>
            </a:r>
            <a:endParaRPr lang="en-US" dirty="0">
              <a:latin typeface="STKaiti" panose="02010600040101010101" pitchFamily="2" charset="-122"/>
              <a:ea typeface="STKaiti" panose="02010600040101010101" pitchFamily="2" charset="-122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C76560F-A86C-F6B2-2FE3-822B0C0430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777" y="1314563"/>
            <a:ext cx="6607338" cy="41024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24690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76178" y="323963"/>
            <a:ext cx="6858002" cy="1066800"/>
          </a:xfrm>
        </p:spPr>
        <p:txBody>
          <a:bodyPr>
            <a:normAutofit/>
          </a:bodyPr>
          <a:lstStyle/>
          <a:p>
            <a:r>
              <a:rPr lang="en-US" sz="6000" dirty="0"/>
              <a:t>C++ </a:t>
            </a:r>
            <a:r>
              <a:rPr lang="zh-CN" altLang="en-US" sz="6000" dirty="0">
                <a:latin typeface="STKaiti" panose="02010600040101010101" pitchFamily="2" charset="-122"/>
                <a:ea typeface="STKaiti" panose="02010600040101010101" pitchFamily="2" charset="-122"/>
              </a:rPr>
              <a:t>新经典</a:t>
            </a:r>
            <a:endParaRPr lang="en-US" sz="6000" dirty="0">
              <a:latin typeface="STKaiti" panose="02010600040101010101" pitchFamily="2" charset="-122"/>
              <a:ea typeface="STKaiti" panose="02010600040101010101" pitchFamily="2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25247" y="400163"/>
            <a:ext cx="3077870" cy="914400"/>
          </a:xfrm>
        </p:spPr>
        <p:txBody>
          <a:bodyPr/>
          <a:lstStyle/>
          <a:p>
            <a:r>
              <a:rPr lang="zh-CN" altLang="en-US" dirty="0">
                <a:latin typeface="STKaiti" panose="02010600040101010101" pitchFamily="2" charset="-122"/>
                <a:ea typeface="STKaiti" panose="02010600040101010101" pitchFamily="2" charset="-122"/>
              </a:rPr>
              <a:t>作者：王健伟</a:t>
            </a:r>
            <a:endParaRPr lang="en-US" altLang="zh-CN" dirty="0">
              <a:latin typeface="STKaiti" panose="02010600040101010101" pitchFamily="2" charset="-122"/>
              <a:ea typeface="STKaiti" panose="02010600040101010101" pitchFamily="2" charset="-122"/>
            </a:endParaRPr>
          </a:p>
          <a:p>
            <a:r>
              <a:rPr lang="zh-CN" altLang="en-US" dirty="0">
                <a:latin typeface="STKaiti" panose="02010600040101010101" pitchFamily="2" charset="-122"/>
                <a:ea typeface="STKaiti" panose="02010600040101010101" pitchFamily="2" charset="-122"/>
              </a:rPr>
              <a:t>清华大学出版社</a:t>
            </a:r>
            <a:endParaRPr lang="en-US" dirty="0">
              <a:latin typeface="STKaiti" panose="02010600040101010101" pitchFamily="2" charset="-122"/>
              <a:ea typeface="STKaiti" panose="02010600040101010101" pitchFamily="2" charset="-122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1907AA-B2F4-7B1C-205E-74C23223DF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9044" y="1390764"/>
            <a:ext cx="2559045" cy="372799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B39791E-BFB2-E866-7B82-54D4DC98FF7D}"/>
              </a:ext>
            </a:extLst>
          </p:cNvPr>
          <p:cNvSpPr txBox="1">
            <a:spLocks/>
          </p:cNvSpPr>
          <p:nvPr/>
        </p:nvSpPr>
        <p:spPr>
          <a:xfrm>
            <a:off x="325315" y="5590261"/>
            <a:ext cx="8584517" cy="914400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  <a:softEdge rad="38100"/>
          </a:effectLst>
          <a:scene3d>
            <a:camera prst="orthographicFront"/>
            <a:lightRig rig="threePt" dir="t"/>
          </a:scene3d>
          <a:sp3d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007 </a:t>
            </a:r>
            <a:r>
              <a:rPr lang="en-US" altLang="zh-CN" dirty="0">
                <a:latin typeface="STKaiti" panose="02010600040101010101" pitchFamily="2" charset="-122"/>
                <a:ea typeface="STKaiti" panose="02010600040101010101" pitchFamily="2" charset="-122"/>
              </a:rPr>
              <a:t>C</a:t>
            </a:r>
            <a:r>
              <a:rPr lang="zh-CN" altLang="en-US" dirty="0">
                <a:latin typeface="STKaiti" panose="02010600040101010101" pitchFamily="2" charset="-122"/>
                <a:ea typeface="STKaiti" panose="02010600040101010101" pitchFamily="2" charset="-122"/>
              </a:rPr>
              <a:t>的数据的输出与输入</a:t>
            </a:r>
            <a:endParaRPr lang="en-US" dirty="0">
              <a:latin typeface="STKaiti" panose="02010600040101010101" pitchFamily="2" charset="-122"/>
              <a:ea typeface="STKaiti" panose="02010600040101010101" pitchFamily="2" charset="-122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30001CE-EF97-F773-0CF8-A2040D8723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142" y="1466963"/>
            <a:ext cx="8006862" cy="37222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51706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76178" y="323963"/>
            <a:ext cx="6858002" cy="1066800"/>
          </a:xfrm>
        </p:spPr>
        <p:txBody>
          <a:bodyPr>
            <a:normAutofit/>
          </a:bodyPr>
          <a:lstStyle/>
          <a:p>
            <a:r>
              <a:rPr lang="en-US" sz="6000" dirty="0"/>
              <a:t>C++ </a:t>
            </a:r>
            <a:r>
              <a:rPr lang="zh-CN" altLang="en-US" sz="6000" dirty="0">
                <a:latin typeface="STKaiti" panose="02010600040101010101" pitchFamily="2" charset="-122"/>
                <a:ea typeface="STKaiti" panose="02010600040101010101" pitchFamily="2" charset="-122"/>
              </a:rPr>
              <a:t>新经典</a:t>
            </a:r>
            <a:endParaRPr lang="en-US" sz="6000" dirty="0">
              <a:latin typeface="STKaiti" panose="02010600040101010101" pitchFamily="2" charset="-122"/>
              <a:ea typeface="STKaiti" panose="02010600040101010101" pitchFamily="2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25247" y="400163"/>
            <a:ext cx="3077870" cy="914400"/>
          </a:xfrm>
        </p:spPr>
        <p:txBody>
          <a:bodyPr/>
          <a:lstStyle/>
          <a:p>
            <a:r>
              <a:rPr lang="zh-CN" altLang="en-US" dirty="0">
                <a:latin typeface="STKaiti" panose="02010600040101010101" pitchFamily="2" charset="-122"/>
                <a:ea typeface="STKaiti" panose="02010600040101010101" pitchFamily="2" charset="-122"/>
              </a:rPr>
              <a:t>作者：王健伟</a:t>
            </a:r>
            <a:endParaRPr lang="en-US" altLang="zh-CN" dirty="0">
              <a:latin typeface="STKaiti" panose="02010600040101010101" pitchFamily="2" charset="-122"/>
              <a:ea typeface="STKaiti" panose="02010600040101010101" pitchFamily="2" charset="-122"/>
            </a:endParaRPr>
          </a:p>
          <a:p>
            <a:r>
              <a:rPr lang="zh-CN" altLang="en-US" dirty="0">
                <a:latin typeface="STKaiti" panose="02010600040101010101" pitchFamily="2" charset="-122"/>
                <a:ea typeface="STKaiti" panose="02010600040101010101" pitchFamily="2" charset="-122"/>
              </a:rPr>
              <a:t>清华大学出版社</a:t>
            </a:r>
            <a:endParaRPr lang="en-US" dirty="0">
              <a:latin typeface="STKaiti" panose="02010600040101010101" pitchFamily="2" charset="-122"/>
              <a:ea typeface="STKaiti" panose="02010600040101010101" pitchFamily="2" charset="-122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1907AA-B2F4-7B1C-205E-74C23223DF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9044" y="1390764"/>
            <a:ext cx="2559045" cy="372799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B39791E-BFB2-E866-7B82-54D4DC98FF7D}"/>
              </a:ext>
            </a:extLst>
          </p:cNvPr>
          <p:cNvSpPr txBox="1">
            <a:spLocks/>
          </p:cNvSpPr>
          <p:nvPr/>
        </p:nvSpPr>
        <p:spPr>
          <a:xfrm>
            <a:off x="325315" y="5533705"/>
            <a:ext cx="8584517" cy="1000332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  <a:softEdge rad="38100"/>
          </a:effectLst>
          <a:scene3d>
            <a:camera prst="orthographicFront"/>
            <a:lightRig rig="threePt" dir="t"/>
          </a:scene3d>
          <a:sp3d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 anchorCtr="0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008 </a:t>
            </a:r>
            <a:r>
              <a:rPr lang="zh-CN" altLang="en-US" dirty="0">
                <a:latin typeface="STKaiti" panose="02010600040101010101" pitchFamily="2" charset="-122"/>
                <a:ea typeface="STKaiti" panose="02010600040101010101" pitchFamily="2" charset="-122"/>
              </a:rPr>
              <a:t>关系运算符、关系表达式与</a:t>
            </a:r>
            <a:endParaRPr lang="en-US" altLang="zh-CN" dirty="0">
              <a:latin typeface="STKaiti" panose="02010600040101010101" pitchFamily="2" charset="-122"/>
              <a:ea typeface="STKaiti" panose="02010600040101010101" pitchFamily="2" charset="-122"/>
            </a:endParaRPr>
          </a:p>
          <a:p>
            <a:pPr algn="ctr"/>
            <a:r>
              <a:rPr lang="zh-CN" altLang="en-US" dirty="0">
                <a:latin typeface="STKaiti" panose="02010600040101010101" pitchFamily="2" charset="-122"/>
                <a:ea typeface="STKaiti" panose="02010600040101010101" pitchFamily="2" charset="-122"/>
              </a:rPr>
              <a:t>逻辑运算符、逻辑表达式</a:t>
            </a:r>
            <a:endParaRPr lang="en-US" dirty="0">
              <a:latin typeface="STKaiti" panose="02010600040101010101" pitchFamily="2" charset="-122"/>
              <a:ea typeface="STKaiti" panose="02010600040101010101" pitchFamily="2" charset="-122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EA9AD61-2D7A-47DD-619D-DE361A3DAC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459" y="1466963"/>
            <a:ext cx="8665373" cy="38497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32D9EC8-F2BC-F446-8B18-ECDB981187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04" y="103160"/>
            <a:ext cx="2120630" cy="4416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227201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76178" y="323963"/>
            <a:ext cx="6858002" cy="1066800"/>
          </a:xfrm>
        </p:spPr>
        <p:txBody>
          <a:bodyPr>
            <a:normAutofit/>
          </a:bodyPr>
          <a:lstStyle/>
          <a:p>
            <a:r>
              <a:rPr lang="en-US" sz="6000" dirty="0"/>
              <a:t>C++ </a:t>
            </a:r>
            <a:r>
              <a:rPr lang="zh-CN" altLang="en-US" sz="6000" dirty="0">
                <a:latin typeface="STKaiti" panose="02010600040101010101" pitchFamily="2" charset="-122"/>
                <a:ea typeface="STKaiti" panose="02010600040101010101" pitchFamily="2" charset="-122"/>
              </a:rPr>
              <a:t>新经典</a:t>
            </a:r>
            <a:endParaRPr lang="en-US" sz="6000" dirty="0">
              <a:latin typeface="STKaiti" panose="02010600040101010101" pitchFamily="2" charset="-122"/>
              <a:ea typeface="STKaiti" panose="02010600040101010101" pitchFamily="2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25247" y="400163"/>
            <a:ext cx="3077870" cy="914400"/>
          </a:xfrm>
        </p:spPr>
        <p:txBody>
          <a:bodyPr/>
          <a:lstStyle/>
          <a:p>
            <a:r>
              <a:rPr lang="zh-CN" altLang="en-US" dirty="0">
                <a:latin typeface="STKaiti" panose="02010600040101010101" pitchFamily="2" charset="-122"/>
                <a:ea typeface="STKaiti" panose="02010600040101010101" pitchFamily="2" charset="-122"/>
              </a:rPr>
              <a:t>作者：王健伟</a:t>
            </a:r>
            <a:endParaRPr lang="en-US" altLang="zh-CN" dirty="0">
              <a:latin typeface="STKaiti" panose="02010600040101010101" pitchFamily="2" charset="-122"/>
              <a:ea typeface="STKaiti" panose="02010600040101010101" pitchFamily="2" charset="-122"/>
            </a:endParaRPr>
          </a:p>
          <a:p>
            <a:r>
              <a:rPr lang="zh-CN" altLang="en-US" dirty="0">
                <a:latin typeface="STKaiti" panose="02010600040101010101" pitchFamily="2" charset="-122"/>
                <a:ea typeface="STKaiti" panose="02010600040101010101" pitchFamily="2" charset="-122"/>
              </a:rPr>
              <a:t>清华大学出版社</a:t>
            </a:r>
            <a:endParaRPr lang="en-US" dirty="0">
              <a:latin typeface="STKaiti" panose="02010600040101010101" pitchFamily="2" charset="-122"/>
              <a:ea typeface="STKaiti" panose="02010600040101010101" pitchFamily="2" charset="-122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1907AA-B2F4-7B1C-205E-74C23223DF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9044" y="1390764"/>
            <a:ext cx="2559045" cy="372799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B39791E-BFB2-E866-7B82-54D4DC98FF7D}"/>
              </a:ext>
            </a:extLst>
          </p:cNvPr>
          <p:cNvSpPr txBox="1">
            <a:spLocks/>
          </p:cNvSpPr>
          <p:nvPr/>
        </p:nvSpPr>
        <p:spPr>
          <a:xfrm>
            <a:off x="325315" y="5533705"/>
            <a:ext cx="8584517" cy="1000332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  <a:softEdge rad="38100"/>
          </a:effectLst>
          <a:scene3d>
            <a:camera prst="orthographicFront"/>
            <a:lightRig rig="threePt" dir="t"/>
          </a:scene3d>
          <a:sp3d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 anchorCtr="0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009 </a:t>
            </a:r>
            <a:r>
              <a:rPr lang="en-US" altLang="zh-CN" dirty="0">
                <a:latin typeface="STKaiti" panose="02010600040101010101" pitchFamily="2" charset="-122"/>
                <a:ea typeface="STKaiti" panose="02010600040101010101" pitchFamily="2" charset="-122"/>
              </a:rPr>
              <a:t>if</a:t>
            </a:r>
            <a:r>
              <a:rPr lang="zh-CN" altLang="en-US" dirty="0">
                <a:latin typeface="STKaiti" panose="02010600040101010101" pitchFamily="2" charset="-122"/>
                <a:ea typeface="STKaiti" panose="02010600040101010101" pitchFamily="2" charset="-122"/>
              </a:rPr>
              <a:t>语句的三种形式与嵌套</a:t>
            </a:r>
            <a:endParaRPr lang="en-US" dirty="0">
              <a:latin typeface="STKaiti" panose="02010600040101010101" pitchFamily="2" charset="-122"/>
              <a:ea typeface="STKaiti" panose="02010600040101010101" pitchFamily="2" charset="-122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32D9EC8-F2BC-F446-8B18-ECDB981187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04" y="103160"/>
            <a:ext cx="2120630" cy="4416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CBD1308-944F-5B9D-58DD-61FFC4952E27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85000"/>
          </a:blip>
          <a:stretch>
            <a:fillRect/>
          </a:stretch>
        </p:blipFill>
        <p:spPr>
          <a:xfrm>
            <a:off x="638824" y="1294793"/>
            <a:ext cx="8066812" cy="40661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363686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Nature Illustration 16x9">
  <a:themeElements>
    <a:clrScheme name="Nature Illustration">
      <a:dk1>
        <a:srgbClr val="9A5315"/>
      </a:dk1>
      <a:lt1>
        <a:srgbClr val="FFFFFF"/>
      </a:lt1>
      <a:dk2>
        <a:srgbClr val="000000"/>
      </a:dk2>
      <a:lt2>
        <a:srgbClr val="D1E5F9"/>
      </a:lt2>
      <a:accent1>
        <a:srgbClr val="F3771A"/>
      </a:accent1>
      <a:accent2>
        <a:srgbClr val="8BBEF1"/>
      </a:accent2>
      <a:accent3>
        <a:srgbClr val="6DC025"/>
      </a:accent3>
      <a:accent4>
        <a:srgbClr val="9A5315"/>
      </a:accent4>
      <a:accent5>
        <a:srgbClr val="F1471F"/>
      </a:accent5>
      <a:accent6>
        <a:srgbClr val="DA6FDF"/>
      </a:accent6>
      <a:hlink>
        <a:srgbClr val="6DC025"/>
      </a:hlink>
      <a:folHlink>
        <a:srgbClr val="9A5315"/>
      </a:folHlink>
    </a:clrScheme>
    <a:fontScheme name="Segoe Print">
      <a:majorFont>
        <a:latin typeface="Segoe Print"/>
        <a:ea typeface=""/>
        <a:cs typeface=""/>
      </a:majorFont>
      <a:minorFont>
        <a:latin typeface="Segoe Prin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3431377.potx" id="{56A48130-F36A-41C3-8C0C-0EF853C6708B}" vid="{0432F83B-7085-406B-BFE7-677E72A6CADA}"/>
    </a:ext>
  </a:extLst>
</a:theme>
</file>

<file path=ppt/theme/theme2.xml><?xml version="1.0" encoding="utf-8"?>
<a:theme xmlns:a="http://schemas.openxmlformats.org/drawingml/2006/main" name="Office Theme">
  <a:themeElements>
    <a:clrScheme name="Nature Illustration">
      <a:dk1>
        <a:srgbClr val="9A5315"/>
      </a:dk1>
      <a:lt1>
        <a:srgbClr val="FFFFFF"/>
      </a:lt1>
      <a:dk2>
        <a:srgbClr val="000000"/>
      </a:dk2>
      <a:lt2>
        <a:srgbClr val="D1E5F9"/>
      </a:lt2>
      <a:accent1>
        <a:srgbClr val="F3771A"/>
      </a:accent1>
      <a:accent2>
        <a:srgbClr val="8BBEF1"/>
      </a:accent2>
      <a:accent3>
        <a:srgbClr val="6DC025"/>
      </a:accent3>
      <a:accent4>
        <a:srgbClr val="9A5315"/>
      </a:accent4>
      <a:accent5>
        <a:srgbClr val="F1471F"/>
      </a:accent5>
      <a:accent6>
        <a:srgbClr val="DA6FDF"/>
      </a:accent6>
      <a:hlink>
        <a:srgbClr val="6DC025"/>
      </a:hlink>
      <a:folHlink>
        <a:srgbClr val="9A5315"/>
      </a:folHlink>
    </a:clrScheme>
    <a:fontScheme name="Segoe Print">
      <a:majorFont>
        <a:latin typeface="Segoe Print"/>
        <a:ea typeface=""/>
        <a:cs typeface=""/>
      </a:majorFont>
      <a:minorFont>
        <a:latin typeface="Segoe Prin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Nature Illustration">
      <a:dk1>
        <a:srgbClr val="9A5315"/>
      </a:dk1>
      <a:lt1>
        <a:srgbClr val="FFFFFF"/>
      </a:lt1>
      <a:dk2>
        <a:srgbClr val="000000"/>
      </a:dk2>
      <a:lt2>
        <a:srgbClr val="D1E5F9"/>
      </a:lt2>
      <a:accent1>
        <a:srgbClr val="F3771A"/>
      </a:accent1>
      <a:accent2>
        <a:srgbClr val="8BBEF1"/>
      </a:accent2>
      <a:accent3>
        <a:srgbClr val="6DC025"/>
      </a:accent3>
      <a:accent4>
        <a:srgbClr val="9A5315"/>
      </a:accent4>
      <a:accent5>
        <a:srgbClr val="F1471F"/>
      </a:accent5>
      <a:accent6>
        <a:srgbClr val="DA6FDF"/>
      </a:accent6>
      <a:hlink>
        <a:srgbClr val="6DC025"/>
      </a:hlink>
      <a:folHlink>
        <a:srgbClr val="9A5315"/>
      </a:folHlink>
    </a:clrScheme>
    <a:fontScheme name="Segoe Print">
      <a:majorFont>
        <a:latin typeface="Segoe Print"/>
        <a:ea typeface=""/>
        <a:cs typeface=""/>
      </a:majorFont>
      <a:minorFont>
        <a:latin typeface="Segoe Prin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Rainbow presentation</Template>
  <TotalTime>2877</TotalTime>
  <Words>240</Words>
  <Application>Microsoft Office PowerPoint</Application>
  <PresentationFormat>Widescreen</PresentationFormat>
  <Paragraphs>54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STKaiti</vt:lpstr>
      <vt:lpstr>Arial</vt:lpstr>
      <vt:lpstr>Segoe Print</vt:lpstr>
      <vt:lpstr>Nature Illustration 16x9</vt:lpstr>
      <vt:lpstr>C++ 新经典</vt:lpstr>
      <vt:lpstr>C++ 新经典</vt:lpstr>
      <vt:lpstr>C++ 新经典</vt:lpstr>
      <vt:lpstr>C++ 新经典</vt:lpstr>
      <vt:lpstr>C++ 新经典</vt:lpstr>
      <vt:lpstr>C++ 新经典</vt:lpstr>
      <vt:lpstr>C++ 新经典</vt:lpstr>
      <vt:lpstr>C++ 新经典</vt:lpstr>
      <vt:lpstr>C++ 新经典</vt:lpstr>
      <vt:lpstr>C++ 新经典</vt:lpstr>
      <vt:lpstr>C++ 新经典</vt:lpstr>
      <vt:lpstr>C++ 新经典</vt:lpstr>
      <vt:lpstr>C++ 新经典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 新经典</dc:title>
  <dc:creator>Zhao Xiaoqi</dc:creator>
  <cp:lastModifiedBy>Zhao Xiaoqi</cp:lastModifiedBy>
  <cp:revision>19</cp:revision>
  <dcterms:created xsi:type="dcterms:W3CDTF">2023-09-30T18:06:47Z</dcterms:created>
  <dcterms:modified xsi:type="dcterms:W3CDTF">2024-04-09T17:19:54Z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9540963-e559-4020-8a90-fe8a502c2801_Enabled">
    <vt:lpwstr>true</vt:lpwstr>
  </property>
  <property fmtid="{D5CDD505-2E9C-101B-9397-08002B2CF9AE}" pid="3" name="MSIP_Label_19540963-e559-4020-8a90-fe8a502c2801_SetDate">
    <vt:lpwstr>2023-09-30T18:12:37Z</vt:lpwstr>
  </property>
  <property fmtid="{D5CDD505-2E9C-101B-9397-08002B2CF9AE}" pid="4" name="MSIP_Label_19540963-e559-4020-8a90-fe8a502c2801_Method">
    <vt:lpwstr>Standard</vt:lpwstr>
  </property>
  <property fmtid="{D5CDD505-2E9C-101B-9397-08002B2CF9AE}" pid="5" name="MSIP_Label_19540963-e559-4020-8a90-fe8a502c2801_Name">
    <vt:lpwstr>19540963-e559-4020-8a90-fe8a502c2801</vt:lpwstr>
  </property>
  <property fmtid="{D5CDD505-2E9C-101B-9397-08002B2CF9AE}" pid="6" name="MSIP_Label_19540963-e559-4020-8a90-fe8a502c2801_SiteId">
    <vt:lpwstr>f25493ae-1c98-41d7-8a33-0be75f5fe603</vt:lpwstr>
  </property>
  <property fmtid="{D5CDD505-2E9C-101B-9397-08002B2CF9AE}" pid="7" name="MSIP_Label_19540963-e559-4020-8a90-fe8a502c2801_ActionId">
    <vt:lpwstr>8fb04f6f-6ae6-4c84-8a80-60587ab7689e</vt:lpwstr>
  </property>
  <property fmtid="{D5CDD505-2E9C-101B-9397-08002B2CF9AE}" pid="8" name="MSIP_Label_19540963-e559-4020-8a90-fe8a502c2801_ContentBits">
    <vt:lpwstr>0</vt:lpwstr>
  </property>
</Properties>
</file>