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010 </a:t>
            </a:r>
            <a:r>
              <a:rPr lang="zh-CN" altLang="en-US" dirty="0"/>
              <a:t>条件运算符和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switch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952FF-D88A-D93B-7074-30728EB1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374746" y="1314563"/>
            <a:ext cx="8485654" cy="405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2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011 </a:t>
            </a:r>
            <a:r>
              <a:rPr lang="zh-CN" altLang="en-US" dirty="0"/>
              <a:t>循环控制语句 </a:t>
            </a:r>
            <a:r>
              <a:rPr lang="en-US" altLang="zh-CN" dirty="0" err="1"/>
              <a:t>goto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731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012 </a:t>
            </a:r>
            <a:r>
              <a:rPr lang="zh-CN" altLang="en-US" dirty="0"/>
              <a:t>循环控制语句 </a:t>
            </a:r>
            <a:r>
              <a:rPr lang="en-US" altLang="zh-CN" dirty="0"/>
              <a:t>while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5CD21-BBD2-E3BF-9A41-F4F3F9B0C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174" y="1241623"/>
            <a:ext cx="6138322" cy="4026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9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013 </a:t>
            </a:r>
            <a:r>
              <a:rPr lang="zh-CN" altLang="en-US" dirty="0"/>
              <a:t>循环控制语句 </a:t>
            </a:r>
            <a:r>
              <a:rPr lang="en-US" altLang="zh-CN" dirty="0"/>
              <a:t>for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8F840-462C-F26E-B996-073AF92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743" y="1314563"/>
            <a:ext cx="6177041" cy="3920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2834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014 </a:t>
            </a:r>
            <a:r>
              <a:rPr lang="zh-CN" altLang="en-US" dirty="0"/>
              <a:t>循环的嵌套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F773E-9CFD-E967-CA41-EE31393A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178" y="1300454"/>
            <a:ext cx="5720445" cy="390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796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007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的数据的输出与输入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001CE-EF97-F773-0CF8-A2040D87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" y="1466963"/>
            <a:ext cx="8006862" cy="372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008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关系运算符、关系表达式与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algn="ctr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逻辑运算符、逻辑表达式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9AD61-2D7A-47DD-619D-DE361A3D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9" y="1466963"/>
            <a:ext cx="8665373" cy="384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72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009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if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语句的三种形式与嵌套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D1308-944F-5B9D-58DD-61FFC495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38824" y="1294793"/>
            <a:ext cx="8066812" cy="406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36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2901</TotalTime>
  <Words>254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STKaiti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Zhao Xiaoqi</cp:lastModifiedBy>
  <cp:revision>20</cp:revision>
  <dcterms:created xsi:type="dcterms:W3CDTF">2023-09-30T18:06:47Z</dcterms:created>
  <dcterms:modified xsi:type="dcterms:W3CDTF">2024-04-09T17:43:39Z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