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12" r:id="rId5"/>
    <p:sldId id="313" r:id="rId6"/>
    <p:sldId id="314" r:id="rId7"/>
    <p:sldId id="315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870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yasenstar/learn_cpp/tree/main/cpp_bloc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800" dirty="0"/>
              <a:t>C++ Application Development with Code::Blocks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110276" y="131976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" y="1701931"/>
            <a:ext cx="2120630" cy="3055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169" y="1820158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002251" y="5663052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6F0FE"/>
                </a:solidFill>
              </a:rPr>
              <a:t>GitHub: </a:t>
            </a:r>
            <a:r>
              <a:rPr lang="en-US" sz="2000" b="1" dirty="0">
                <a:solidFill>
                  <a:srgbClr val="E6F0F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rgbClr val="E6F0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50E50-829A-06FE-5E2D-435D9B3FD8CB}"/>
              </a:ext>
            </a:extLst>
          </p:cNvPr>
          <p:cNvSpPr txBox="1"/>
          <p:nvPr/>
        </p:nvSpPr>
        <p:spPr>
          <a:xfrm>
            <a:off x="2887429" y="4439388"/>
            <a:ext cx="641714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001 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900D-2653-43FD-162D-3283C343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EE5-55B9-ED80-0889-1FCE3618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C++ Programming from Scratch</a:t>
            </a:r>
          </a:p>
          <a:p>
            <a:r>
              <a:rPr lang="en-US" dirty="0"/>
              <a:t>Familiar and Use Code::Blocks as Tool</a:t>
            </a:r>
          </a:p>
          <a:p>
            <a:r>
              <a:rPr lang="en-US" dirty="0"/>
              <a:t>Examine the Book in Year 2024 Context</a:t>
            </a:r>
          </a:p>
          <a:p>
            <a:r>
              <a:rPr lang="en-US" dirty="0"/>
              <a:t>Gain Experience for Further C++ Learning</a:t>
            </a:r>
          </a:p>
          <a:p>
            <a:r>
              <a:rPr lang="en-US" dirty="0"/>
              <a:t>Learning by Practicing and Keeping Fun!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C9581-1362-FD38-38BC-5BAD3E91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17" y="929674"/>
            <a:ext cx="5715000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152DF-C14E-47F4-7795-F20BEC5DBF1C}"/>
              </a:ext>
            </a:extLst>
          </p:cNvPr>
          <p:cNvSpPr txBox="1"/>
          <p:nvPr/>
        </p:nvSpPr>
        <p:spPr>
          <a:xfrm>
            <a:off x="914400" y="6103327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Author: Biplab Kumar Modak</a:t>
            </a:r>
          </a:p>
        </p:txBody>
      </p:sp>
    </p:spTree>
    <p:extLst>
      <p:ext uri="{BB962C8B-B14F-4D97-AF65-F5344CB8AC3E}">
        <p14:creationId xmlns:p14="http://schemas.microsoft.com/office/powerpoint/2010/main" val="15129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E8B6-2404-1775-E952-5241E992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Code::Blocks?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BBD96-E538-1DF9-3B6C-7587FABF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61" y="2837468"/>
            <a:ext cx="5752283" cy="284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20C97-EE52-B5C9-EC06-C773620D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38" y="1822952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6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Install Code::Blocks on Windows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F24CE6-EB6A-445E-1547-E3AC48E4F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44900" y="2303463"/>
            <a:ext cx="7305352" cy="3497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420252" y="127600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7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4" y="1701932"/>
            <a:ext cx="2011156" cy="289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736" y="63109"/>
            <a:ext cx="994164" cy="99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662754" y="6305176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711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257</TotalTime>
  <Words>110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Amasis MT Pro Black</vt:lpstr>
      <vt:lpstr>Arial</vt:lpstr>
      <vt:lpstr>Arial Black</vt:lpstr>
      <vt:lpstr>Calibri</vt:lpstr>
      <vt:lpstr>Sabon Next LT</vt:lpstr>
      <vt:lpstr>Custom</vt:lpstr>
      <vt:lpstr>C++ Application Development with Code::Blocks</vt:lpstr>
      <vt:lpstr>Contents</vt:lpstr>
      <vt:lpstr>Why Code::Blocks?</vt:lpstr>
      <vt:lpstr>Install Code::Blocks on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Application Development with Code::Blocks</dc:title>
  <dc:subject/>
  <dc:creator>Zhao Xiaoqi</dc:creator>
  <cp:lastModifiedBy>Zhao Xiaoqi</cp:lastModifiedBy>
  <cp:revision>7</cp:revision>
  <dcterms:created xsi:type="dcterms:W3CDTF">2024-04-14T20:46:21Z</dcterms:created>
  <dcterms:modified xsi:type="dcterms:W3CDTF">2024-04-15T01:06:52Z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2024-04-14T20:49:42Z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99287983-19b6-434f-ab2e-ba4bf354152f</vt:lpwstr>
  </property>
  <property fmtid="{D5CDD505-2E9C-101B-9397-08002B2CF9AE}" pid="9" name="MSIP_Label_19540963-e559-4020-8a90-fe8a502c2801_ContentBits">
    <vt:lpwstr>0</vt:lpwstr>
  </property>
</Properties>
</file>